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84" r:id="rId14"/>
    <p:sldId id="269" r:id="rId15"/>
    <p:sldId id="285" r:id="rId16"/>
    <p:sldId id="286" r:id="rId17"/>
    <p:sldId id="272" r:id="rId18"/>
  </p:sldIdLst>
  <p:sldSz cx="6858000" cy="9906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+ZMoTuSGt6jhlznitwqQAC8HV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6C1065-F66E-4840-A184-45DCA7459666}">
  <a:tblStyle styleId="{EB6C1065-F66E-4840-A184-45DCA7459666}" styleName="Table_0">
    <a:wholeTbl>
      <a:tcTxStyle b="off" i="off">
        <a:font>
          <a:latin typeface="思源黑體 Normal"/>
          <a:ea typeface="思源黑體 Normal"/>
          <a:cs typeface="思源黑體 Norm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思源黑體 Normal"/>
          <a:ea typeface="思源黑體 Normal"/>
          <a:cs typeface="思源黑體 Norm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思源黑體 Normal"/>
          <a:ea typeface="思源黑體 Normal"/>
          <a:cs typeface="思源黑體 Norm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思源黑體 Normal"/>
          <a:ea typeface="思源黑體 Normal"/>
          <a:cs typeface="思源黑體 Norm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思源黑體 Normal"/>
          <a:ea typeface="思源黑體 Normal"/>
          <a:cs typeface="思源黑體 Norm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340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" name="Google Shape;2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8451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5606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7860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>
  <p:cSld name="標題投影片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>
  <p:cSld name="空白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/>
          <p:nvPr/>
        </p:nvSpPr>
        <p:spPr>
          <a:xfrm>
            <a:off x="0" y="0"/>
            <a:ext cx="6858000" cy="771525"/>
          </a:xfrm>
          <a:prstGeom prst="rect">
            <a:avLst/>
          </a:prstGeom>
          <a:solidFill>
            <a:srgbClr val="0076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1"/>
          <p:cNvSpPr txBox="1">
            <a:spLocks noGrp="1"/>
          </p:cNvSpPr>
          <p:nvPr>
            <p:ph type="sldNum" idx="12"/>
          </p:nvPr>
        </p:nvSpPr>
        <p:spPr>
          <a:xfrm>
            <a:off x="2657475" y="94480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>
                <a:solidFill>
                  <a:srgbClr val="4DB0E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>
                <a:solidFill>
                  <a:srgbClr val="4DB0E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>
                <a:solidFill>
                  <a:srgbClr val="4DB0E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>
                <a:solidFill>
                  <a:srgbClr val="4DB0E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>
                <a:solidFill>
                  <a:srgbClr val="4DB0E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>
                <a:solidFill>
                  <a:srgbClr val="4DB0E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>
                <a:solidFill>
                  <a:srgbClr val="4DB0E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>
                <a:solidFill>
                  <a:srgbClr val="4DB0E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>
                <a:solidFill>
                  <a:srgbClr val="4DB0E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" name="Google Shape;14;p31"/>
          <p:cNvSpPr/>
          <p:nvPr/>
        </p:nvSpPr>
        <p:spPr>
          <a:xfrm>
            <a:off x="-12695" y="-2"/>
            <a:ext cx="3522947" cy="771526"/>
          </a:xfrm>
          <a:custGeom>
            <a:avLst/>
            <a:gdLst/>
            <a:ahLst/>
            <a:cxnLst/>
            <a:rect l="l" t="t" r="r" b="b"/>
            <a:pathLst>
              <a:path w="3522947" h="771526" extrusionOk="0">
                <a:moveTo>
                  <a:pt x="0" y="0"/>
                </a:moveTo>
                <a:lnTo>
                  <a:pt x="3137184" y="0"/>
                </a:lnTo>
                <a:cubicBezTo>
                  <a:pt x="3350235" y="0"/>
                  <a:pt x="3522947" y="172712"/>
                  <a:pt x="3522947" y="385763"/>
                </a:cubicBezTo>
                <a:lnTo>
                  <a:pt x="3522946" y="385763"/>
                </a:lnTo>
                <a:cubicBezTo>
                  <a:pt x="3522946" y="598814"/>
                  <a:pt x="3350234" y="771526"/>
                  <a:pt x="3137183" y="771526"/>
                </a:cubicBezTo>
                <a:lnTo>
                  <a:pt x="0" y="771525"/>
                </a:lnTo>
                <a:close/>
              </a:path>
            </a:pathLst>
          </a:custGeom>
          <a:solidFill>
            <a:srgbClr val="00B6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803" y="-20659"/>
            <a:ext cx="2946551" cy="8128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31"/>
          <p:cNvCxnSpPr/>
          <p:nvPr/>
        </p:nvCxnSpPr>
        <p:spPr>
          <a:xfrm>
            <a:off x="495300" y="9708096"/>
            <a:ext cx="2404415" cy="0"/>
          </a:xfrm>
          <a:prstGeom prst="straightConnector1">
            <a:avLst/>
          </a:prstGeom>
          <a:noFill/>
          <a:ln w="19050" cap="flat" cmpd="sng">
            <a:solidFill>
              <a:srgbClr val="4DB0E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17;p31"/>
          <p:cNvCxnSpPr/>
          <p:nvPr/>
        </p:nvCxnSpPr>
        <p:spPr>
          <a:xfrm>
            <a:off x="3980152" y="9708096"/>
            <a:ext cx="2404415" cy="0"/>
          </a:xfrm>
          <a:prstGeom prst="straightConnector1">
            <a:avLst/>
          </a:prstGeom>
          <a:noFill/>
          <a:ln w="19050" cap="flat" cmpd="sng">
            <a:solidFill>
              <a:srgbClr val="4DB0E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18;p31"/>
          <p:cNvSpPr txBox="1">
            <a:spLocks noGrp="1"/>
          </p:cNvSpPr>
          <p:nvPr>
            <p:ph type="body" idx="1"/>
          </p:nvPr>
        </p:nvSpPr>
        <p:spPr>
          <a:xfrm>
            <a:off x="3743751" y="145695"/>
            <a:ext cx="2893446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空白">
  <p:cSld name="1_空白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>
          <a:xfrm>
            <a:off x="2657475" y="94480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>
                <a:solidFill>
                  <a:srgbClr val="4DB0E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>
                <a:solidFill>
                  <a:srgbClr val="4DB0E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>
                <a:solidFill>
                  <a:srgbClr val="4DB0E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>
                <a:solidFill>
                  <a:srgbClr val="4DB0E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>
                <a:solidFill>
                  <a:srgbClr val="4DB0E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>
                <a:solidFill>
                  <a:srgbClr val="4DB0E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>
                <a:solidFill>
                  <a:srgbClr val="4DB0E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>
                <a:solidFill>
                  <a:srgbClr val="4DB0E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>
                <a:solidFill>
                  <a:srgbClr val="4DB0E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21" name="Google Shape;21;p32"/>
          <p:cNvCxnSpPr/>
          <p:nvPr/>
        </p:nvCxnSpPr>
        <p:spPr>
          <a:xfrm>
            <a:off x="495300" y="9708096"/>
            <a:ext cx="2404415" cy="0"/>
          </a:xfrm>
          <a:prstGeom prst="straightConnector1">
            <a:avLst/>
          </a:prstGeom>
          <a:noFill/>
          <a:ln w="19050" cap="flat" cmpd="sng">
            <a:solidFill>
              <a:srgbClr val="4DB0E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" name="Google Shape;22;p32"/>
          <p:cNvCxnSpPr/>
          <p:nvPr/>
        </p:nvCxnSpPr>
        <p:spPr>
          <a:xfrm>
            <a:off x="3980152" y="9708096"/>
            <a:ext cx="2404415" cy="0"/>
          </a:xfrm>
          <a:prstGeom prst="straightConnector1">
            <a:avLst/>
          </a:prstGeom>
          <a:noFill/>
          <a:ln w="19050" cap="flat" cmpd="sng">
            <a:solidFill>
              <a:srgbClr val="4DB0E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32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ge.line.me/252bfsmj" TargetMode="Externa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microsoft.com/office/2007/relationships/hdphoto" Target="../media/hdphoto1.wdp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10" Type="http://schemas.microsoft.com/office/2007/relationships/hdphoto" Target="../media/hdphoto1.wdp"/><Relationship Id="rId4" Type="http://schemas.openxmlformats.org/officeDocument/2006/relationships/image" Target="../media/image25.jp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510" y="592177"/>
            <a:ext cx="2982490" cy="51354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"/>
          <p:cNvSpPr/>
          <p:nvPr/>
        </p:nvSpPr>
        <p:spPr>
          <a:xfrm>
            <a:off x="0" y="1743358"/>
            <a:ext cx="6858000" cy="3536244"/>
          </a:xfrm>
          <a:prstGeom prst="rect">
            <a:avLst/>
          </a:prstGeom>
          <a:gradFill>
            <a:gsLst>
              <a:gs pos="0">
                <a:srgbClr val="006DD9"/>
              </a:gs>
              <a:gs pos="100000">
                <a:srgbClr val="00D99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"/>
          <p:cNvSpPr txBox="1"/>
          <p:nvPr/>
        </p:nvSpPr>
        <p:spPr>
          <a:xfrm>
            <a:off x="299755" y="2064930"/>
            <a:ext cx="6371840" cy="1446509"/>
          </a:xfrm>
          <a:prstGeom prst="rect">
            <a:avLst/>
          </a:prstGeom>
          <a:noFill/>
          <a:ln>
            <a:noFill/>
          </a:ln>
          <a:effectLst>
            <a:outerShdw blurRad="203200" dist="152400" dir="8100000" algn="tr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BES</a:t>
            </a:r>
            <a:r>
              <a:rPr lang="en-US" altLang="zh-TW" sz="8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endParaRPr sz="8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"/>
          <p:cNvSpPr txBox="1"/>
          <p:nvPr/>
        </p:nvSpPr>
        <p:spPr>
          <a:xfrm>
            <a:off x="2642958" y="9245599"/>
            <a:ext cx="402863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策略發展辨公室</a:t>
            </a:r>
            <a:r>
              <a:rPr lang="en-US" altLang="zh-TW" sz="2000" dirty="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2025/05/27 </a:t>
            </a:r>
            <a:r>
              <a:rPr lang="zh-TW" altLang="en-US" sz="2000" dirty="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發佈</a:t>
            </a:r>
            <a:endParaRPr dirty="0"/>
          </a:p>
        </p:txBody>
      </p:sp>
      <p:sp>
        <p:nvSpPr>
          <p:cNvPr id="31" name="Google Shape;31;p1"/>
          <p:cNvSpPr txBox="1"/>
          <p:nvPr/>
        </p:nvSpPr>
        <p:spPr>
          <a:xfrm>
            <a:off x="4178605" y="5363063"/>
            <a:ext cx="249299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solidFill>
                  <a:srgbClr val="008ED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使用者手冊</a:t>
            </a:r>
            <a:endParaRPr dirty="0"/>
          </a:p>
        </p:txBody>
      </p:sp>
      <p:sp>
        <p:nvSpPr>
          <p:cNvPr id="32" name="Google Shape;32;p1"/>
          <p:cNvSpPr txBox="1"/>
          <p:nvPr/>
        </p:nvSpPr>
        <p:spPr>
          <a:xfrm>
            <a:off x="2178057" y="3653033"/>
            <a:ext cx="4493538" cy="830956"/>
          </a:xfrm>
          <a:prstGeom prst="rect">
            <a:avLst/>
          </a:prstGeom>
          <a:noFill/>
          <a:ln>
            <a:noFill/>
          </a:ln>
          <a:effectLst>
            <a:outerShdw blurRad="203200" dist="152400" dir="8100000" algn="tr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8800" b="1">
                <a:solidFill>
                  <a:schemeClr val="lt1"/>
                </a:solidFill>
              </a:defRPr>
            </a:lvl1pPr>
          </a:lstStyle>
          <a:p>
            <a:pPr algn="r"/>
            <a:r>
              <a:rPr lang="zh-TW" altLang="en-US" sz="4800" dirty="0">
                <a:sym typeface="Microsoft JhengHei"/>
              </a:rPr>
              <a:t>文檔編碼系統</a:t>
            </a:r>
            <a:endParaRPr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0"/>
          <p:cNvSpPr txBox="1">
            <a:spLocks noGrp="1"/>
          </p:cNvSpPr>
          <p:nvPr>
            <p:ph type="sldNum" idx="12"/>
          </p:nvPr>
        </p:nvSpPr>
        <p:spPr>
          <a:xfrm>
            <a:off x="2657475" y="94480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  <p:sp>
        <p:nvSpPr>
          <p:cNvPr id="335" name="Google Shape;335;p10"/>
          <p:cNvSpPr txBox="1">
            <a:spLocks noGrp="1"/>
          </p:cNvSpPr>
          <p:nvPr>
            <p:ph type="body" idx="1"/>
          </p:nvPr>
        </p:nvSpPr>
        <p:spPr>
          <a:xfrm>
            <a:off x="3743751" y="145695"/>
            <a:ext cx="2893446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zh-TW"/>
              <a:t>角色權限</a:t>
            </a:r>
            <a:endParaRPr/>
          </a:p>
        </p:txBody>
      </p:sp>
      <p:sp>
        <p:nvSpPr>
          <p:cNvPr id="336" name="Google Shape;336;p10"/>
          <p:cNvSpPr/>
          <p:nvPr/>
        </p:nvSpPr>
        <p:spPr>
          <a:xfrm rot="-5400000">
            <a:off x="5786440" y="1508125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開始使用</a:t>
            </a:r>
            <a:endParaRPr/>
          </a:p>
        </p:txBody>
      </p:sp>
      <p:sp>
        <p:nvSpPr>
          <p:cNvPr id="337" name="Google Shape;337;p10"/>
          <p:cNvSpPr/>
          <p:nvPr/>
        </p:nvSpPr>
        <p:spPr>
          <a:xfrm rot="-5400000">
            <a:off x="5786441" y="3301030"/>
            <a:ext cx="1592262" cy="287337"/>
          </a:xfrm>
          <a:prstGeom prst="roundRect">
            <a:avLst>
              <a:gd name="adj" fmla="val 50000"/>
            </a:avLst>
          </a:prstGeom>
          <a:solidFill>
            <a:srgbClr val="008ED2"/>
          </a:solidFill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角色權限</a:t>
            </a:r>
            <a:endParaRPr/>
          </a:p>
        </p:txBody>
      </p:sp>
      <p:sp>
        <p:nvSpPr>
          <p:cNvPr id="338" name="Google Shape;338;p10"/>
          <p:cNvSpPr/>
          <p:nvPr/>
        </p:nvSpPr>
        <p:spPr>
          <a:xfrm rot="-5400000">
            <a:off x="5786441" y="5093934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功能說明</a:t>
            </a:r>
            <a:endParaRPr/>
          </a:p>
        </p:txBody>
      </p:sp>
      <p:sp>
        <p:nvSpPr>
          <p:cNvPr id="340" name="Google Shape;340;p10"/>
          <p:cNvSpPr txBox="1"/>
          <p:nvPr/>
        </p:nvSpPr>
        <p:spPr>
          <a:xfrm>
            <a:off x="166717" y="1657724"/>
            <a:ext cx="203773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B681"/>
                </a:solidFill>
                <a:latin typeface="Arial"/>
                <a:ea typeface="Arial"/>
                <a:cs typeface="Arial"/>
                <a:sym typeface="Arial"/>
              </a:rPr>
              <a:t>◢</a:t>
            </a:r>
            <a:r>
              <a:rPr lang="zh-TW" sz="20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 權限功能差異</a:t>
            </a:r>
            <a:endParaRPr/>
          </a:p>
        </p:txBody>
      </p:sp>
      <p:sp>
        <p:nvSpPr>
          <p:cNvPr id="341" name="Google Shape;341;p10"/>
          <p:cNvSpPr txBox="1"/>
          <p:nvPr/>
        </p:nvSpPr>
        <p:spPr>
          <a:xfrm>
            <a:off x="166717" y="857808"/>
            <a:ext cx="613248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本章說明</a:t>
            </a:r>
            <a:r>
              <a:rPr lang="en-US" altLang="zh-TW" sz="1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1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zh-TW" altLang="en-US" sz="1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專案</a:t>
            </a:r>
            <a:r>
              <a:rPr lang="zh-TW" sz="1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管理員”</a:t>
            </a:r>
            <a:r>
              <a:rPr lang="zh-TW" altLang="en-US" sz="1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1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以及</a:t>
            </a:r>
            <a:r>
              <a:rPr lang="en-US" altLang="zh-TW" sz="1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1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“一般使用者”</a:t>
            </a:r>
            <a:r>
              <a:rPr lang="en-US" altLang="zh-TW" sz="1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1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不同角色的權限功能。</a:t>
            </a:r>
            <a:endParaRPr sz="1600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2" name="Google Shape;342;p10"/>
          <p:cNvCxnSpPr/>
          <p:nvPr/>
        </p:nvCxnSpPr>
        <p:spPr>
          <a:xfrm>
            <a:off x="2204454" y="1933979"/>
            <a:ext cx="4094746" cy="0"/>
          </a:xfrm>
          <a:prstGeom prst="straightConnector1">
            <a:avLst/>
          </a:prstGeom>
          <a:noFill/>
          <a:ln w="19050" cap="flat" cmpd="sng">
            <a:solidFill>
              <a:srgbClr val="4DB0E0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343" name="Google Shape;343;p10"/>
          <p:cNvGraphicFramePr/>
          <p:nvPr>
            <p:extLst>
              <p:ext uri="{D42A27DB-BD31-4B8C-83A1-F6EECF244321}">
                <p14:modId xmlns:p14="http://schemas.microsoft.com/office/powerpoint/2010/main" val="743827293"/>
              </p:ext>
            </p:extLst>
          </p:nvPr>
        </p:nvGraphicFramePr>
        <p:xfrm>
          <a:off x="558801" y="3350808"/>
          <a:ext cx="5559800" cy="6101447"/>
        </p:xfrm>
        <a:graphic>
          <a:graphicData uri="http://schemas.openxmlformats.org/drawingml/2006/table">
            <a:tbl>
              <a:tblPr firstRow="1" bandRow="1">
                <a:noFill/>
                <a:tableStyleId>{EB6C1065-F66E-4840-A184-45DCA7459666}</a:tableStyleId>
              </a:tblPr>
              <a:tblGrid>
                <a:gridCol w="208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2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4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0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b="1" u="none" strike="noStrike" cap="none" dirty="0">
                          <a:solidFill>
                            <a:srgbClr val="00B68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功能項目</a:t>
                      </a:r>
                      <a:endParaRPr b="1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4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專案</a:t>
                      </a:r>
                      <a:r>
                        <a:rPr lang="zh-TW" sz="14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管理員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dirty="0"/>
                        <a:t>一般使用者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8E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600" b="0" i="0" u="none" strike="noStrike" cap="none" dirty="0">
                          <a:solidFill>
                            <a:schemeClr val="lt1"/>
                          </a:solidFill>
                          <a:latin typeface="Arial"/>
                          <a:cs typeface="Arial"/>
                          <a:sym typeface="Arial"/>
                        </a:rPr>
                        <a:t>專案申請</a:t>
                      </a:r>
                      <a:endParaRPr sz="1600" b="0" i="0" u="none" strike="noStrike" cap="none" dirty="0">
                        <a:solidFill>
                          <a:schemeClr val="lt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68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600" u="none" strike="noStrike" cap="none" dirty="0">
                          <a:solidFill>
                            <a:srgbClr val="00639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6393"/>
                        </a:buClr>
                        <a:buSzPts val="3600"/>
                        <a:buFont typeface="Arial"/>
                        <a:buNone/>
                      </a:pPr>
                      <a:r>
                        <a:rPr lang="zh-TW" sz="3600" b="0" i="0" u="none" strike="noStrike" cap="none" dirty="0">
                          <a:solidFill>
                            <a:srgbClr val="00639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7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b="0" i="0" u="none" strike="noStrike" cap="none" dirty="0">
                          <a:solidFill>
                            <a:srgbClr val="7F7F7F"/>
                          </a:solidFill>
                          <a:latin typeface="Arial"/>
                          <a:cs typeface="Arial"/>
                          <a:sym typeface="Arial"/>
                        </a:rPr>
                        <a:t>申請各專案編碼權限。</a:t>
                      </a:r>
                      <a:endParaRPr sz="1200" b="0" i="0" u="none" strike="noStrike" cap="none" dirty="0">
                        <a:solidFill>
                          <a:srgbClr val="7F7F7F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6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文檔編碼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68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6393"/>
                        </a:buClr>
                        <a:buSzPts val="3600"/>
                        <a:buFont typeface="Arial"/>
                        <a:buNone/>
                      </a:pPr>
                      <a:r>
                        <a:rPr lang="zh-TW" sz="3600" b="0" i="0" u="none" strike="noStrike" cap="none" dirty="0">
                          <a:solidFill>
                            <a:srgbClr val="00639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sz="3600" b="0" i="0" u="none" strike="noStrike" cap="none" dirty="0">
                        <a:solidFill>
                          <a:srgbClr val="00639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6393"/>
                        </a:buClr>
                        <a:buSzPts val="3600"/>
                        <a:buFont typeface="Arial"/>
                        <a:buNone/>
                      </a:pPr>
                      <a:r>
                        <a:rPr lang="zh-TW" sz="3600" b="0" i="0" u="none" strike="noStrike" cap="none" dirty="0">
                          <a:solidFill>
                            <a:srgbClr val="00639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sz="3600" b="0" i="0" u="none" strike="noStrike" cap="none" dirty="0">
                        <a:solidFill>
                          <a:srgbClr val="00639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b="0" i="0" u="none" strike="noStrike" cap="none" dirty="0">
                          <a:solidFill>
                            <a:srgbClr val="7F7F7F"/>
                          </a:solidFill>
                          <a:latin typeface="Arial"/>
                          <a:cs typeface="Arial"/>
                          <a:sym typeface="Arial"/>
                        </a:rPr>
                        <a:t>可在專案中進行文檔編碼。</a:t>
                      </a:r>
                      <a:r>
                        <a:rPr lang="en-US" altLang="zh-TW" sz="1200" b="0" i="0" u="none" strike="noStrike" cap="none" dirty="0">
                          <a:solidFill>
                            <a:srgbClr val="7F7F7F"/>
                          </a:solidFill>
                          <a:latin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zh-TW" altLang="en-US" sz="1200" b="0" i="0" u="none" strike="noStrike" cap="none" dirty="0">
                          <a:solidFill>
                            <a:srgbClr val="7F7F7F"/>
                          </a:solidFill>
                          <a:latin typeface="Arial"/>
                          <a:cs typeface="Arial"/>
                          <a:sym typeface="Arial"/>
                        </a:rPr>
                        <a:t>依權限區分</a:t>
                      </a:r>
                      <a:r>
                        <a:rPr lang="en-US" altLang="zh-TW" sz="1200" b="0" i="0" u="none" strike="noStrike" cap="none" dirty="0">
                          <a:solidFill>
                            <a:srgbClr val="7F7F7F"/>
                          </a:solidFill>
                          <a:latin typeface="Arial"/>
                          <a:cs typeface="Arial"/>
                          <a:sym typeface="Arial"/>
                        </a:rPr>
                        <a:t>)</a:t>
                      </a:r>
                      <a:endParaRPr sz="1200" b="0" i="0" u="none" strike="noStrike" cap="none" dirty="0">
                        <a:solidFill>
                          <a:srgbClr val="7F7F7F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6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編碼總表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68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6393"/>
                        </a:buClr>
                        <a:buSzPts val="3600"/>
                        <a:buFont typeface="Arial"/>
                        <a:buNone/>
                      </a:pPr>
                      <a:r>
                        <a:rPr lang="zh-TW" sz="3600" b="0" i="0" u="none" strike="noStrike" cap="none" dirty="0">
                          <a:solidFill>
                            <a:srgbClr val="00639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sz="3600" b="0" i="0" u="none" strike="noStrike" cap="none" dirty="0">
                        <a:solidFill>
                          <a:srgbClr val="00639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6393"/>
                        </a:buClr>
                        <a:buSzPts val="3600"/>
                        <a:buFont typeface="Arial"/>
                        <a:buNone/>
                      </a:pPr>
                      <a:r>
                        <a:rPr lang="zh-TW" sz="3600" b="0" i="0" u="none" strike="noStrike" cap="none" dirty="0">
                          <a:solidFill>
                            <a:srgbClr val="00639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Font typeface="Arial"/>
                        <a:buNone/>
                      </a:pPr>
                      <a:r>
                        <a:rPr lang="zh-TW" altLang="en-US" sz="120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可搜尋並檢視編碼歷史記錄</a:t>
                      </a:r>
                      <a:r>
                        <a:rPr lang="zh-TW" sz="120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。</a:t>
                      </a:r>
                      <a:r>
                        <a:rPr lang="en-US" altLang="zh-TW" sz="120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zh-TW" altLang="en-US" sz="120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依權限區分</a:t>
                      </a:r>
                      <a:r>
                        <a:rPr lang="en-US" altLang="zh-TW" sz="120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4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600" b="0" i="0" u="none" strike="noStrike" cap="none" dirty="0">
                          <a:solidFill>
                            <a:schemeClr val="lt1"/>
                          </a:solidFill>
                          <a:latin typeface="Arial"/>
                          <a:cs typeface="Arial"/>
                          <a:sym typeface="Arial"/>
                        </a:rPr>
                        <a:t>成員管理</a:t>
                      </a:r>
                      <a:endParaRPr sz="1600" b="0" i="0" u="none" strike="noStrike" cap="none" dirty="0">
                        <a:solidFill>
                          <a:schemeClr val="lt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68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6393"/>
                        </a:buClr>
                        <a:buSzPts val="3600"/>
                        <a:buFont typeface="Arial"/>
                        <a:buNone/>
                      </a:pPr>
                      <a:r>
                        <a:rPr lang="zh-TW" sz="3600" b="0" i="0" u="none" strike="noStrike" cap="none" dirty="0">
                          <a:solidFill>
                            <a:srgbClr val="00639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sz="2400" b="0" i="0" u="none" strike="noStrike" cap="none" dirty="0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Font typeface="Arial"/>
                        <a:buNone/>
                      </a:pPr>
                      <a:r>
                        <a:rPr lang="zh-TW" altLang="en-US" sz="120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審核人員專案申請資格</a:t>
                      </a:r>
                      <a:r>
                        <a:rPr lang="zh-TW" sz="120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。</a:t>
                      </a:r>
                      <a:endParaRPr lang="en-US" altLang="zh-TW" sz="1200" u="none" strike="noStrike" cap="none" dirty="0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zh-TW" sz="120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zh-TW" altLang="en-US" sz="120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依專案區分</a:t>
                      </a:r>
                      <a:r>
                        <a:rPr lang="en-US" altLang="zh-TW" sz="120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zh-TW" altLang="en-US" sz="1600" b="0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思源黑體 Normal"/>
                          <a:cs typeface="Arial"/>
                          <a:sym typeface="Arial"/>
                        </a:rPr>
                        <a:t>專案審查</a:t>
                      </a:r>
                      <a:endParaRPr sz="16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思源黑體 Norm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68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6393"/>
                        </a:buClr>
                        <a:buSzPts val="3600"/>
                        <a:buFont typeface="Arial"/>
                        <a:buNone/>
                      </a:pPr>
                      <a:r>
                        <a:rPr lang="zh-TW" sz="3600" b="0" i="0" u="none" strike="noStrike" cap="none">
                          <a:solidFill>
                            <a:srgbClr val="00639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sz="2400" b="0" i="0" u="none" strike="noStrike" cap="none" dirty="0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76D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52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Font typeface="Arial"/>
                        <a:buNone/>
                      </a:pPr>
                      <a:r>
                        <a:rPr lang="zh-TW" altLang="en-US" sz="120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審核人員專案申請資格。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zh-TW" sz="120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zh-TW" altLang="en-US" sz="120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依專案區分</a:t>
                      </a:r>
                      <a:r>
                        <a:rPr lang="en-US" altLang="zh-TW" sz="120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zh-TW" altLang="en-US" sz="12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68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44" name="Google Shape;344;p10"/>
          <p:cNvSpPr txBox="1"/>
          <p:nvPr/>
        </p:nvSpPr>
        <p:spPr>
          <a:xfrm>
            <a:off x="499500" y="2079764"/>
            <a:ext cx="5799699" cy="87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79B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TW" sz="20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使用者在不同的</a:t>
            </a:r>
            <a:r>
              <a:rPr lang="zh-TW" altLang="en-US" dirty="0">
                <a:solidFill>
                  <a:srgbClr val="3F3F3F"/>
                </a:solidFill>
              </a:rPr>
              <a:t>專案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裡可擁有不同的權限，例如在A</a:t>
            </a:r>
            <a:r>
              <a:rPr lang="zh-TW" altLang="en-US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專案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為</a:t>
            </a:r>
            <a:r>
              <a:rPr lang="en-US" alt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zh-TW" altLang="en-US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專案管</a:t>
            </a:r>
            <a:endParaRPr lang="en-US" altLang="zh-TW" sz="1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   理員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”，在B</a:t>
            </a:r>
            <a:r>
              <a:rPr lang="zh-TW" altLang="en-US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專案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為“一般使用者”；功能依權限劃分，不會互相影響。</a:t>
            </a:r>
            <a:endParaRPr sz="1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C5149E6C-0BC0-405F-B982-C73E72428600}"/>
              </a:ext>
            </a:extLst>
          </p:cNvPr>
          <p:cNvGrpSpPr/>
          <p:nvPr/>
        </p:nvGrpSpPr>
        <p:grpSpPr>
          <a:xfrm>
            <a:off x="1177485" y="2146211"/>
            <a:ext cx="4503030" cy="3466345"/>
            <a:chOff x="-4744294" y="3378781"/>
            <a:chExt cx="4503030" cy="3466345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AFCA7B7F-CAAF-41F5-B770-ECA999F0E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744294" y="3378781"/>
              <a:ext cx="4503030" cy="3466345"/>
            </a:xfrm>
            <a:prstGeom prst="rect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pic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CC7A07AE-0949-41F6-9C87-5698AB24A123}"/>
                </a:ext>
              </a:extLst>
            </p:cNvPr>
            <p:cNvGrpSpPr/>
            <p:nvPr/>
          </p:nvGrpSpPr>
          <p:grpSpPr>
            <a:xfrm>
              <a:off x="-2218521" y="3405695"/>
              <a:ext cx="1412071" cy="188405"/>
              <a:chOff x="-2218521" y="3405695"/>
              <a:chExt cx="1412071" cy="188405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75D775D-B215-42A7-8A27-D9806B2A27B1}"/>
                  </a:ext>
                </a:extLst>
              </p:cNvPr>
              <p:cNvSpPr/>
              <p:nvPr/>
            </p:nvSpPr>
            <p:spPr>
              <a:xfrm>
                <a:off x="-2218521" y="3405695"/>
                <a:ext cx="1405909" cy="188405"/>
              </a:xfrm>
              <a:prstGeom prst="rect">
                <a:avLst/>
              </a:prstGeom>
              <a:solidFill>
                <a:srgbClr val="F7F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52" name="圖片 51">
                <a:extLst>
                  <a:ext uri="{FF2B5EF4-FFF2-40B4-BE49-F238E27FC236}">
                    <a16:creationId xmlns:a16="http://schemas.microsoft.com/office/drawing/2014/main" id="{77646AB5-63A3-47E8-A4A6-C333E0FFAA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</a:blip>
              <a:srcRect l="57093" t="1299" r="22107" b="94213"/>
              <a:stretch/>
            </p:blipFill>
            <p:spPr>
              <a:xfrm>
                <a:off x="-1743075" y="3422109"/>
                <a:ext cx="936625" cy="15557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</p:pic>
        </p:grp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F54EA9D5-C26A-462B-9CEA-62D03F1DF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734" y="2390063"/>
            <a:ext cx="416155" cy="330675"/>
          </a:xfrm>
          <a:prstGeom prst="rect">
            <a:avLst/>
          </a:prstGeom>
        </p:spPr>
      </p:pic>
      <p:sp>
        <p:nvSpPr>
          <p:cNvPr id="349" name="Google Shape;349;p11"/>
          <p:cNvSpPr txBox="1">
            <a:spLocks noGrp="1"/>
          </p:cNvSpPr>
          <p:nvPr>
            <p:ph type="sldNum" idx="12"/>
          </p:nvPr>
        </p:nvSpPr>
        <p:spPr>
          <a:xfrm>
            <a:off x="2657475" y="94480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  <p:sp>
        <p:nvSpPr>
          <p:cNvPr id="350" name="Google Shape;350;p11"/>
          <p:cNvSpPr txBox="1">
            <a:spLocks noGrp="1"/>
          </p:cNvSpPr>
          <p:nvPr>
            <p:ph type="body" idx="1"/>
          </p:nvPr>
        </p:nvSpPr>
        <p:spPr>
          <a:xfrm>
            <a:off x="3743751" y="145695"/>
            <a:ext cx="2893446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zh-TW"/>
              <a:t>功能說明</a:t>
            </a:r>
            <a:endParaRPr/>
          </a:p>
        </p:txBody>
      </p:sp>
      <p:sp>
        <p:nvSpPr>
          <p:cNvPr id="351" name="Google Shape;351;p11"/>
          <p:cNvSpPr/>
          <p:nvPr/>
        </p:nvSpPr>
        <p:spPr>
          <a:xfrm rot="-5400000">
            <a:off x="5786440" y="1508125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開始使用</a:t>
            </a:r>
            <a:endParaRPr/>
          </a:p>
        </p:txBody>
      </p:sp>
      <p:sp>
        <p:nvSpPr>
          <p:cNvPr id="352" name="Google Shape;352;p11"/>
          <p:cNvSpPr/>
          <p:nvPr/>
        </p:nvSpPr>
        <p:spPr>
          <a:xfrm rot="-5400000">
            <a:off x="5786441" y="3301030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角色權限</a:t>
            </a:r>
            <a:endParaRPr/>
          </a:p>
        </p:txBody>
      </p:sp>
      <p:sp>
        <p:nvSpPr>
          <p:cNvPr id="353" name="Google Shape;353;p11"/>
          <p:cNvSpPr/>
          <p:nvPr/>
        </p:nvSpPr>
        <p:spPr>
          <a:xfrm rot="-5400000">
            <a:off x="5786441" y="5093934"/>
            <a:ext cx="1592262" cy="287337"/>
          </a:xfrm>
          <a:prstGeom prst="roundRect">
            <a:avLst>
              <a:gd name="adj" fmla="val 50000"/>
            </a:avLst>
          </a:prstGeom>
          <a:solidFill>
            <a:srgbClr val="008ED2"/>
          </a:solidFill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功能說明</a:t>
            </a:r>
            <a:endParaRPr/>
          </a:p>
        </p:txBody>
      </p:sp>
      <p:sp>
        <p:nvSpPr>
          <p:cNvPr id="355" name="Google Shape;355;p11"/>
          <p:cNvSpPr txBox="1"/>
          <p:nvPr/>
        </p:nvSpPr>
        <p:spPr>
          <a:xfrm>
            <a:off x="166717" y="1196322"/>
            <a:ext cx="126829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B681"/>
                </a:solidFill>
                <a:latin typeface="Arial"/>
                <a:ea typeface="Arial"/>
                <a:cs typeface="Arial"/>
                <a:sym typeface="Arial"/>
              </a:rPr>
              <a:t>◢</a:t>
            </a:r>
            <a:r>
              <a:rPr lang="zh-TW" sz="2000" dirty="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 導覽列</a:t>
            </a:r>
            <a:endParaRPr dirty="0"/>
          </a:p>
        </p:txBody>
      </p:sp>
      <p:sp>
        <p:nvSpPr>
          <p:cNvPr id="356" name="Google Shape;356;p11"/>
          <p:cNvSpPr txBox="1"/>
          <p:nvPr/>
        </p:nvSpPr>
        <p:spPr>
          <a:xfrm>
            <a:off x="166717" y="857808"/>
            <a:ext cx="613248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本章分別說明“導覽列”、“</a:t>
            </a:r>
            <a:r>
              <a:rPr lang="zh-TW" altLang="en-US" sz="1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編碼器列表</a:t>
            </a:r>
            <a:r>
              <a:rPr lang="zh-TW" sz="1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altLang="zh-TW" sz="1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sz="1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以及 </a:t>
            </a:r>
            <a:r>
              <a:rPr lang="zh-TW" sz="1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zh-TW" altLang="en-US" sz="1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專案申請</a:t>
            </a:r>
            <a:r>
              <a:rPr lang="zh-TW" sz="1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altLang="zh-TW" sz="1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1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功能。</a:t>
            </a:r>
            <a:endParaRPr sz="1600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7" name="Google Shape;357;p11"/>
          <p:cNvCxnSpPr/>
          <p:nvPr/>
        </p:nvCxnSpPr>
        <p:spPr>
          <a:xfrm>
            <a:off x="1524000" y="1472577"/>
            <a:ext cx="4775200" cy="0"/>
          </a:xfrm>
          <a:prstGeom prst="straightConnector1">
            <a:avLst/>
          </a:prstGeom>
          <a:noFill/>
          <a:ln w="19050" cap="flat" cmpd="sng">
            <a:solidFill>
              <a:srgbClr val="4DB0E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8" name="Google Shape;358;p11"/>
          <p:cNvSpPr txBox="1"/>
          <p:nvPr/>
        </p:nvSpPr>
        <p:spPr>
          <a:xfrm>
            <a:off x="499500" y="1593092"/>
            <a:ext cx="579969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79B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TW" sz="20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zh-TW" altLang="en-US" dirty="0">
                <a:solidFill>
                  <a:srgbClr val="3F3F3F"/>
                </a:solidFill>
              </a:rPr>
              <a:t>編碼器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頁面。</a:t>
            </a:r>
            <a:endParaRPr sz="1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7" name="Google Shape;377;p11"/>
          <p:cNvGrpSpPr/>
          <p:nvPr/>
        </p:nvGrpSpPr>
        <p:grpSpPr>
          <a:xfrm>
            <a:off x="733506" y="5665858"/>
            <a:ext cx="2116362" cy="2391238"/>
            <a:chOff x="733506" y="5221335"/>
            <a:chExt cx="2116362" cy="2391238"/>
          </a:xfrm>
        </p:grpSpPr>
        <p:grpSp>
          <p:nvGrpSpPr>
            <p:cNvPr id="378" name="Google Shape;378;p11"/>
            <p:cNvGrpSpPr/>
            <p:nvPr/>
          </p:nvGrpSpPr>
          <p:grpSpPr>
            <a:xfrm>
              <a:off x="733507" y="5221335"/>
              <a:ext cx="1936825" cy="584735"/>
              <a:chOff x="733507" y="5877823"/>
              <a:chExt cx="1936825" cy="584735"/>
            </a:xfrm>
          </p:grpSpPr>
          <p:sp>
            <p:nvSpPr>
              <p:cNvPr id="379" name="Google Shape;379;p11"/>
              <p:cNvSpPr txBox="1"/>
              <p:nvPr/>
            </p:nvSpPr>
            <p:spPr>
              <a:xfrm>
                <a:off x="972431" y="5877823"/>
                <a:ext cx="1697901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中華工程LOGO</a:t>
                </a:r>
                <a:endParaRPr dirty="0"/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回到首頁 / </a:t>
                </a:r>
                <a:r>
                  <a:rPr lang="zh-TW" altLang="en-US" sz="12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編碼列表</a:t>
                </a:r>
                <a:r>
                  <a:rPr lang="zh-TW" sz="12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。</a:t>
                </a:r>
                <a:endParaRPr dirty="0"/>
              </a:p>
            </p:txBody>
          </p:sp>
          <p:grpSp>
            <p:nvGrpSpPr>
              <p:cNvPr id="380" name="Google Shape;380;p11"/>
              <p:cNvGrpSpPr/>
              <p:nvPr/>
            </p:nvGrpSpPr>
            <p:grpSpPr>
              <a:xfrm>
                <a:off x="733507" y="5893617"/>
                <a:ext cx="263213" cy="246221"/>
                <a:chOff x="822912" y="2426699"/>
                <a:chExt cx="263213" cy="246221"/>
              </a:xfrm>
            </p:grpSpPr>
            <p:sp>
              <p:nvSpPr>
                <p:cNvPr id="381" name="Google Shape;381;p11"/>
                <p:cNvSpPr/>
                <p:nvPr/>
              </p:nvSpPr>
              <p:spPr>
                <a:xfrm>
                  <a:off x="847201" y="2442492"/>
                  <a:ext cx="214635" cy="21463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" name="Google Shape;382;p11"/>
                <p:cNvSpPr txBox="1"/>
                <p:nvPr/>
              </p:nvSpPr>
              <p:spPr>
                <a:xfrm>
                  <a:off x="822912" y="2426699"/>
                  <a:ext cx="263213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  <a:endParaRPr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83" name="Google Shape;383;p11"/>
            <p:cNvGrpSpPr/>
            <p:nvPr/>
          </p:nvGrpSpPr>
          <p:grpSpPr>
            <a:xfrm>
              <a:off x="733506" y="5827736"/>
              <a:ext cx="2116362" cy="552267"/>
              <a:chOff x="733506" y="5877823"/>
              <a:chExt cx="2116362" cy="552267"/>
            </a:xfrm>
          </p:grpSpPr>
          <p:sp>
            <p:nvSpPr>
              <p:cNvPr id="384" name="Google Shape;384;p11"/>
              <p:cNvSpPr txBox="1"/>
              <p:nvPr/>
            </p:nvSpPr>
            <p:spPr>
              <a:xfrm>
                <a:off x="972431" y="5877823"/>
                <a:ext cx="1877437" cy="5522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功能選單</a:t>
                </a:r>
                <a:endParaRPr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連接至各選單功能頁面。</a:t>
                </a:r>
                <a:endParaRPr/>
              </a:p>
            </p:txBody>
          </p:sp>
          <p:grpSp>
            <p:nvGrpSpPr>
              <p:cNvPr id="385" name="Google Shape;385;p11"/>
              <p:cNvGrpSpPr/>
              <p:nvPr/>
            </p:nvGrpSpPr>
            <p:grpSpPr>
              <a:xfrm>
                <a:off x="733506" y="5893617"/>
                <a:ext cx="263214" cy="246221"/>
                <a:chOff x="822911" y="2426699"/>
                <a:chExt cx="263214" cy="246221"/>
              </a:xfrm>
            </p:grpSpPr>
            <p:sp>
              <p:nvSpPr>
                <p:cNvPr id="386" name="Google Shape;386;p11"/>
                <p:cNvSpPr/>
                <p:nvPr/>
              </p:nvSpPr>
              <p:spPr>
                <a:xfrm>
                  <a:off x="847201" y="2442492"/>
                  <a:ext cx="214635" cy="21463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" name="Google Shape;387;p11"/>
                <p:cNvSpPr txBox="1"/>
                <p:nvPr/>
              </p:nvSpPr>
              <p:spPr>
                <a:xfrm>
                  <a:off x="822911" y="2426699"/>
                  <a:ext cx="263214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88" name="Google Shape;388;p11"/>
            <p:cNvGrpSpPr/>
            <p:nvPr/>
          </p:nvGrpSpPr>
          <p:grpSpPr>
            <a:xfrm>
              <a:off x="733506" y="6455061"/>
              <a:ext cx="1654697" cy="552267"/>
              <a:chOff x="733506" y="5877823"/>
              <a:chExt cx="1654697" cy="552267"/>
            </a:xfrm>
          </p:grpSpPr>
          <p:sp>
            <p:nvSpPr>
              <p:cNvPr id="389" name="Google Shape;389;p11"/>
              <p:cNvSpPr txBox="1"/>
              <p:nvPr/>
            </p:nvSpPr>
            <p:spPr>
              <a:xfrm>
                <a:off x="972431" y="5877823"/>
                <a:ext cx="1415772" cy="5522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Line 頭像</a:t>
                </a:r>
                <a:endParaRPr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可展開延伸選單。</a:t>
                </a:r>
                <a:endParaRPr/>
              </a:p>
            </p:txBody>
          </p:sp>
          <p:grpSp>
            <p:nvGrpSpPr>
              <p:cNvPr id="390" name="Google Shape;390;p11"/>
              <p:cNvGrpSpPr/>
              <p:nvPr/>
            </p:nvGrpSpPr>
            <p:grpSpPr>
              <a:xfrm>
                <a:off x="733506" y="5893617"/>
                <a:ext cx="263214" cy="246221"/>
                <a:chOff x="822911" y="2426699"/>
                <a:chExt cx="263214" cy="246221"/>
              </a:xfrm>
            </p:grpSpPr>
            <p:sp>
              <p:nvSpPr>
                <p:cNvPr id="391" name="Google Shape;391;p11"/>
                <p:cNvSpPr/>
                <p:nvPr/>
              </p:nvSpPr>
              <p:spPr>
                <a:xfrm>
                  <a:off x="847201" y="2442492"/>
                  <a:ext cx="214635" cy="21463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" name="Google Shape;392;p11"/>
                <p:cNvSpPr txBox="1"/>
                <p:nvPr/>
              </p:nvSpPr>
              <p:spPr>
                <a:xfrm>
                  <a:off x="822911" y="2426699"/>
                  <a:ext cx="263214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3</a:t>
                  </a:r>
                  <a:endParaRPr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93" name="Google Shape;393;p11"/>
            <p:cNvGrpSpPr/>
            <p:nvPr/>
          </p:nvGrpSpPr>
          <p:grpSpPr>
            <a:xfrm>
              <a:off x="733506" y="7060306"/>
              <a:ext cx="1500809" cy="552267"/>
              <a:chOff x="733506" y="5877823"/>
              <a:chExt cx="1500809" cy="552267"/>
            </a:xfrm>
          </p:grpSpPr>
          <p:sp>
            <p:nvSpPr>
              <p:cNvPr id="394" name="Google Shape;394;p11"/>
              <p:cNvSpPr txBox="1"/>
              <p:nvPr/>
            </p:nvSpPr>
            <p:spPr>
              <a:xfrm>
                <a:off x="972431" y="5877823"/>
                <a:ext cx="1261884" cy="5522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登出</a:t>
                </a:r>
                <a:endParaRPr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登出管理系統。</a:t>
                </a:r>
                <a:endParaRPr/>
              </a:p>
            </p:txBody>
          </p:sp>
          <p:grpSp>
            <p:nvGrpSpPr>
              <p:cNvPr id="395" name="Google Shape;395;p11"/>
              <p:cNvGrpSpPr/>
              <p:nvPr/>
            </p:nvGrpSpPr>
            <p:grpSpPr>
              <a:xfrm>
                <a:off x="733506" y="5893617"/>
                <a:ext cx="263214" cy="246221"/>
                <a:chOff x="822911" y="2426699"/>
                <a:chExt cx="263214" cy="246221"/>
              </a:xfrm>
            </p:grpSpPr>
            <p:sp>
              <p:nvSpPr>
                <p:cNvPr id="396" name="Google Shape;396;p11"/>
                <p:cNvSpPr/>
                <p:nvPr/>
              </p:nvSpPr>
              <p:spPr>
                <a:xfrm>
                  <a:off x="847201" y="2442492"/>
                  <a:ext cx="214635" cy="21463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" name="Google Shape;397;p11"/>
                <p:cNvSpPr txBox="1"/>
                <p:nvPr/>
              </p:nvSpPr>
              <p:spPr>
                <a:xfrm>
                  <a:off x="822911" y="2426699"/>
                  <a:ext cx="263214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4</a:t>
                  </a:r>
                  <a:endParaRPr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57" name="Google Shape;460;p13">
            <a:extLst>
              <a:ext uri="{FF2B5EF4-FFF2-40B4-BE49-F238E27FC236}">
                <a16:creationId xmlns:a16="http://schemas.microsoft.com/office/drawing/2014/main" id="{CF5D7F52-AADC-4ABC-9865-15616A7E61AA}"/>
              </a:ext>
            </a:extLst>
          </p:cNvPr>
          <p:cNvGrpSpPr/>
          <p:nvPr/>
        </p:nvGrpSpPr>
        <p:grpSpPr>
          <a:xfrm>
            <a:off x="890673" y="2120864"/>
            <a:ext cx="263213" cy="246221"/>
            <a:chOff x="822912" y="2426699"/>
            <a:chExt cx="263213" cy="246221"/>
          </a:xfrm>
        </p:grpSpPr>
        <p:sp>
          <p:nvSpPr>
            <p:cNvPr id="58" name="Google Shape;461;p13">
              <a:extLst>
                <a:ext uri="{FF2B5EF4-FFF2-40B4-BE49-F238E27FC236}">
                  <a16:creationId xmlns:a16="http://schemas.microsoft.com/office/drawing/2014/main" id="{F2053A2A-9FF0-4B38-B7FB-864911E1DF1E}"/>
                </a:ext>
              </a:extLst>
            </p:cNvPr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462;p13">
              <a:extLst>
                <a:ext uri="{FF2B5EF4-FFF2-40B4-BE49-F238E27FC236}">
                  <a16:creationId xmlns:a16="http://schemas.microsoft.com/office/drawing/2014/main" id="{4369E760-68BA-46BB-9E83-77AAA3862EE2}"/>
                </a:ext>
              </a:extLst>
            </p:cNvPr>
            <p:cNvSpPr txBox="1"/>
            <p:nvPr/>
          </p:nvSpPr>
          <p:spPr>
            <a:xfrm>
              <a:off x="822912" y="2426699"/>
              <a:ext cx="26321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463;p13">
            <a:extLst>
              <a:ext uri="{FF2B5EF4-FFF2-40B4-BE49-F238E27FC236}">
                <a16:creationId xmlns:a16="http://schemas.microsoft.com/office/drawing/2014/main" id="{29048875-857E-4AF8-938A-37C3B1A6FCBA}"/>
              </a:ext>
            </a:extLst>
          </p:cNvPr>
          <p:cNvSpPr/>
          <p:nvPr/>
        </p:nvSpPr>
        <p:spPr>
          <a:xfrm>
            <a:off x="1157482" y="2130418"/>
            <a:ext cx="1327485" cy="259645"/>
          </a:xfrm>
          <a:prstGeom prst="roundRect">
            <a:avLst>
              <a:gd name="adj" fmla="val 79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" name="Google Shape;460;p13">
            <a:extLst>
              <a:ext uri="{FF2B5EF4-FFF2-40B4-BE49-F238E27FC236}">
                <a16:creationId xmlns:a16="http://schemas.microsoft.com/office/drawing/2014/main" id="{6939660C-72A1-4A91-A71B-700A24F3580A}"/>
              </a:ext>
            </a:extLst>
          </p:cNvPr>
          <p:cNvGrpSpPr/>
          <p:nvPr/>
        </p:nvGrpSpPr>
        <p:grpSpPr>
          <a:xfrm>
            <a:off x="3869649" y="2150188"/>
            <a:ext cx="263213" cy="246221"/>
            <a:chOff x="822912" y="2426699"/>
            <a:chExt cx="263213" cy="246221"/>
          </a:xfrm>
        </p:grpSpPr>
        <p:sp>
          <p:nvSpPr>
            <p:cNvPr id="62" name="Google Shape;461;p13">
              <a:extLst>
                <a:ext uri="{FF2B5EF4-FFF2-40B4-BE49-F238E27FC236}">
                  <a16:creationId xmlns:a16="http://schemas.microsoft.com/office/drawing/2014/main" id="{539619D9-82E7-4254-A356-B5C8F2197F9F}"/>
                </a:ext>
              </a:extLst>
            </p:cNvPr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462;p13">
              <a:extLst>
                <a:ext uri="{FF2B5EF4-FFF2-40B4-BE49-F238E27FC236}">
                  <a16:creationId xmlns:a16="http://schemas.microsoft.com/office/drawing/2014/main" id="{C1478947-882D-469A-855D-8F72335AFAA0}"/>
                </a:ext>
              </a:extLst>
            </p:cNvPr>
            <p:cNvSpPr txBox="1"/>
            <p:nvPr/>
          </p:nvSpPr>
          <p:spPr>
            <a:xfrm>
              <a:off x="822912" y="2426699"/>
              <a:ext cx="26321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463;p13">
            <a:extLst>
              <a:ext uri="{FF2B5EF4-FFF2-40B4-BE49-F238E27FC236}">
                <a16:creationId xmlns:a16="http://schemas.microsoft.com/office/drawing/2014/main" id="{E16A025B-51F8-4DFC-BC19-57A016A0AE9D}"/>
              </a:ext>
            </a:extLst>
          </p:cNvPr>
          <p:cNvSpPr/>
          <p:nvPr/>
        </p:nvSpPr>
        <p:spPr>
          <a:xfrm>
            <a:off x="4154415" y="2130648"/>
            <a:ext cx="956434" cy="259645"/>
          </a:xfrm>
          <a:prstGeom prst="roundRect">
            <a:avLst>
              <a:gd name="adj" fmla="val 79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463;p13">
            <a:extLst>
              <a:ext uri="{FF2B5EF4-FFF2-40B4-BE49-F238E27FC236}">
                <a16:creationId xmlns:a16="http://schemas.microsoft.com/office/drawing/2014/main" id="{3889798B-D34B-4015-B5E6-EF980244002F}"/>
              </a:ext>
            </a:extLst>
          </p:cNvPr>
          <p:cNvSpPr/>
          <p:nvPr/>
        </p:nvSpPr>
        <p:spPr>
          <a:xfrm>
            <a:off x="5318256" y="2154129"/>
            <a:ext cx="269744" cy="226487"/>
          </a:xfrm>
          <a:prstGeom prst="roundRect">
            <a:avLst>
              <a:gd name="adj" fmla="val 79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460;p13">
            <a:extLst>
              <a:ext uri="{FF2B5EF4-FFF2-40B4-BE49-F238E27FC236}">
                <a16:creationId xmlns:a16="http://schemas.microsoft.com/office/drawing/2014/main" id="{527D6392-BE90-44A6-9C86-BF1303BB91C4}"/>
              </a:ext>
            </a:extLst>
          </p:cNvPr>
          <p:cNvGrpSpPr/>
          <p:nvPr/>
        </p:nvGrpSpPr>
        <p:grpSpPr>
          <a:xfrm>
            <a:off x="5583693" y="2131084"/>
            <a:ext cx="263213" cy="246221"/>
            <a:chOff x="822912" y="2426699"/>
            <a:chExt cx="263213" cy="246221"/>
          </a:xfrm>
        </p:grpSpPr>
        <p:sp>
          <p:nvSpPr>
            <p:cNvPr id="67" name="Google Shape;461;p13">
              <a:extLst>
                <a:ext uri="{FF2B5EF4-FFF2-40B4-BE49-F238E27FC236}">
                  <a16:creationId xmlns:a16="http://schemas.microsoft.com/office/drawing/2014/main" id="{D77783F7-E6AD-42C2-BEE9-689F54A9AB1B}"/>
                </a:ext>
              </a:extLst>
            </p:cNvPr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462;p13">
              <a:extLst>
                <a:ext uri="{FF2B5EF4-FFF2-40B4-BE49-F238E27FC236}">
                  <a16:creationId xmlns:a16="http://schemas.microsoft.com/office/drawing/2014/main" id="{133AAB16-FA8B-4B3B-956A-95D18E1DFBEB}"/>
                </a:ext>
              </a:extLst>
            </p:cNvPr>
            <p:cNvSpPr txBox="1"/>
            <p:nvPr/>
          </p:nvSpPr>
          <p:spPr>
            <a:xfrm>
              <a:off x="822912" y="2426699"/>
              <a:ext cx="26321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463;p13">
            <a:extLst>
              <a:ext uri="{FF2B5EF4-FFF2-40B4-BE49-F238E27FC236}">
                <a16:creationId xmlns:a16="http://schemas.microsoft.com/office/drawing/2014/main" id="{2F364DCD-B32D-46EE-B9BA-0D012C47D557}"/>
              </a:ext>
            </a:extLst>
          </p:cNvPr>
          <p:cNvSpPr/>
          <p:nvPr/>
        </p:nvSpPr>
        <p:spPr>
          <a:xfrm>
            <a:off x="5138733" y="2390363"/>
            <a:ext cx="416155" cy="339822"/>
          </a:xfrm>
          <a:prstGeom prst="roundRect">
            <a:avLst>
              <a:gd name="adj" fmla="val 79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" name="Google Shape;460;p13">
            <a:extLst>
              <a:ext uri="{FF2B5EF4-FFF2-40B4-BE49-F238E27FC236}">
                <a16:creationId xmlns:a16="http://schemas.microsoft.com/office/drawing/2014/main" id="{5ACC719F-5AE5-4187-963C-302A5452CBB6}"/>
              </a:ext>
            </a:extLst>
          </p:cNvPr>
          <p:cNvGrpSpPr/>
          <p:nvPr/>
        </p:nvGrpSpPr>
        <p:grpSpPr>
          <a:xfrm>
            <a:off x="5576092" y="2438820"/>
            <a:ext cx="263213" cy="246221"/>
            <a:chOff x="822912" y="2426699"/>
            <a:chExt cx="263213" cy="246221"/>
          </a:xfrm>
        </p:grpSpPr>
        <p:sp>
          <p:nvSpPr>
            <p:cNvPr id="71" name="Google Shape;461;p13">
              <a:extLst>
                <a:ext uri="{FF2B5EF4-FFF2-40B4-BE49-F238E27FC236}">
                  <a16:creationId xmlns:a16="http://schemas.microsoft.com/office/drawing/2014/main" id="{F022CBD2-08AD-4A47-B92A-A4B74D9C786D}"/>
                </a:ext>
              </a:extLst>
            </p:cNvPr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462;p13">
              <a:extLst>
                <a:ext uri="{FF2B5EF4-FFF2-40B4-BE49-F238E27FC236}">
                  <a16:creationId xmlns:a16="http://schemas.microsoft.com/office/drawing/2014/main" id="{57E5C3C9-DFEE-4EF4-A32E-287FBDF28B01}"/>
                </a:ext>
              </a:extLst>
            </p:cNvPr>
            <p:cNvSpPr txBox="1"/>
            <p:nvPr/>
          </p:nvSpPr>
          <p:spPr>
            <a:xfrm>
              <a:off x="822912" y="2426699"/>
              <a:ext cx="26321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000" dirty="0">
                  <a:solidFill>
                    <a:schemeClr val="lt1"/>
                  </a:solidFill>
                </a:rPr>
                <a:t>4</a:t>
              </a:r>
              <a:endParaRPr sz="1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群組 47">
            <a:extLst>
              <a:ext uri="{FF2B5EF4-FFF2-40B4-BE49-F238E27FC236}">
                <a16:creationId xmlns:a16="http://schemas.microsoft.com/office/drawing/2014/main" id="{C6E855B3-E235-40B9-BCB5-14A4643047E4}"/>
              </a:ext>
            </a:extLst>
          </p:cNvPr>
          <p:cNvGrpSpPr/>
          <p:nvPr/>
        </p:nvGrpSpPr>
        <p:grpSpPr>
          <a:xfrm>
            <a:off x="1172277" y="1112722"/>
            <a:ext cx="4503030" cy="3466345"/>
            <a:chOff x="-4744294" y="3378781"/>
            <a:chExt cx="4503030" cy="3466345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64C8EE15-B8BC-42DB-A579-BC0D703CE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744294" y="3378781"/>
              <a:ext cx="4503030" cy="3466345"/>
            </a:xfrm>
            <a:prstGeom prst="rect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pic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888024B5-5305-4296-AF03-728117F085E1}"/>
                </a:ext>
              </a:extLst>
            </p:cNvPr>
            <p:cNvGrpSpPr/>
            <p:nvPr/>
          </p:nvGrpSpPr>
          <p:grpSpPr>
            <a:xfrm>
              <a:off x="-2218521" y="3405695"/>
              <a:ext cx="1412071" cy="188405"/>
              <a:chOff x="-2218521" y="3405695"/>
              <a:chExt cx="1412071" cy="188405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2768FA4F-FA2F-408C-B078-EC05F6DECCE5}"/>
                  </a:ext>
                </a:extLst>
              </p:cNvPr>
              <p:cNvSpPr/>
              <p:nvPr/>
            </p:nvSpPr>
            <p:spPr>
              <a:xfrm>
                <a:off x="-2218521" y="3405695"/>
                <a:ext cx="1405909" cy="188405"/>
              </a:xfrm>
              <a:prstGeom prst="rect">
                <a:avLst/>
              </a:prstGeom>
              <a:solidFill>
                <a:srgbClr val="F7F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52" name="圖片 51">
                <a:extLst>
                  <a:ext uri="{FF2B5EF4-FFF2-40B4-BE49-F238E27FC236}">
                    <a16:creationId xmlns:a16="http://schemas.microsoft.com/office/drawing/2014/main" id="{4A79671D-7173-4FD6-94FC-500338E4D3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</a:blip>
              <a:srcRect l="57093" t="1299" r="22107" b="94213"/>
              <a:stretch/>
            </p:blipFill>
            <p:spPr>
              <a:xfrm>
                <a:off x="-1743075" y="3422109"/>
                <a:ext cx="936625" cy="15557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</p:pic>
        </p:grpSp>
      </p:grpSp>
      <p:sp>
        <p:nvSpPr>
          <p:cNvPr id="451" name="Google Shape;451;p13"/>
          <p:cNvSpPr txBox="1">
            <a:spLocks noGrp="1"/>
          </p:cNvSpPr>
          <p:nvPr>
            <p:ph type="sldNum" idx="12"/>
          </p:nvPr>
        </p:nvSpPr>
        <p:spPr>
          <a:xfrm>
            <a:off x="2657475" y="94480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  <p:sp>
        <p:nvSpPr>
          <p:cNvPr id="452" name="Google Shape;452;p13"/>
          <p:cNvSpPr/>
          <p:nvPr/>
        </p:nvSpPr>
        <p:spPr>
          <a:xfrm rot="-5400000">
            <a:off x="5786440" y="1508125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開始使用</a:t>
            </a:r>
            <a:endParaRPr/>
          </a:p>
        </p:txBody>
      </p:sp>
      <p:sp>
        <p:nvSpPr>
          <p:cNvPr id="453" name="Google Shape;453;p13"/>
          <p:cNvSpPr/>
          <p:nvPr/>
        </p:nvSpPr>
        <p:spPr>
          <a:xfrm rot="-5400000">
            <a:off x="5786441" y="3301030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角色權限</a:t>
            </a:r>
            <a:endParaRPr/>
          </a:p>
        </p:txBody>
      </p:sp>
      <p:sp>
        <p:nvSpPr>
          <p:cNvPr id="454" name="Google Shape;454;p13"/>
          <p:cNvSpPr/>
          <p:nvPr/>
        </p:nvSpPr>
        <p:spPr>
          <a:xfrm rot="-5400000">
            <a:off x="5786441" y="5093934"/>
            <a:ext cx="1592262" cy="287337"/>
          </a:xfrm>
          <a:prstGeom prst="roundRect">
            <a:avLst>
              <a:gd name="adj" fmla="val 50000"/>
            </a:avLst>
          </a:prstGeom>
          <a:solidFill>
            <a:srgbClr val="008ED2"/>
          </a:solidFill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功能說明</a:t>
            </a:r>
            <a:endParaRPr/>
          </a:p>
        </p:txBody>
      </p:sp>
      <p:sp>
        <p:nvSpPr>
          <p:cNvPr id="456" name="Google Shape;456;p13"/>
          <p:cNvSpPr txBox="1"/>
          <p:nvPr/>
        </p:nvSpPr>
        <p:spPr>
          <a:xfrm>
            <a:off x="166717" y="217165"/>
            <a:ext cx="17523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B681"/>
                </a:solidFill>
                <a:latin typeface="Arial"/>
                <a:ea typeface="Arial"/>
                <a:cs typeface="Arial"/>
                <a:sym typeface="Arial"/>
              </a:rPr>
              <a:t>◢</a:t>
            </a:r>
            <a:r>
              <a:rPr lang="zh-TW" sz="2000" dirty="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sz="2000" dirty="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編碼</a:t>
            </a:r>
            <a:r>
              <a:rPr lang="zh-TW" altLang="en-US" sz="2000" dirty="0">
                <a:solidFill>
                  <a:srgbClr val="008ED2"/>
                </a:solidFill>
              </a:rPr>
              <a:t>器列表</a:t>
            </a:r>
            <a:endParaRPr dirty="0"/>
          </a:p>
        </p:txBody>
      </p:sp>
      <p:sp>
        <p:nvSpPr>
          <p:cNvPr id="457" name="Google Shape;457;p13"/>
          <p:cNvSpPr txBox="1"/>
          <p:nvPr/>
        </p:nvSpPr>
        <p:spPr>
          <a:xfrm>
            <a:off x="499500" y="617255"/>
            <a:ext cx="579969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79B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TW" sz="20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zh-TW" altLang="en-US" dirty="0">
                <a:solidFill>
                  <a:srgbClr val="3F3F3F"/>
                </a:solidFill>
              </a:rPr>
              <a:t>編碼器列表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頁面，亦為首頁。</a:t>
            </a:r>
            <a:endParaRPr sz="1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8" name="Google Shape;458;p13"/>
          <p:cNvCxnSpPr>
            <a:cxnSpLocks/>
          </p:cNvCxnSpPr>
          <p:nvPr/>
        </p:nvCxnSpPr>
        <p:spPr>
          <a:xfrm>
            <a:off x="1919090" y="493400"/>
            <a:ext cx="4380110" cy="0"/>
          </a:xfrm>
          <a:prstGeom prst="straightConnector1">
            <a:avLst/>
          </a:prstGeom>
          <a:noFill/>
          <a:ln w="19050" cap="flat" cmpd="sng">
            <a:solidFill>
              <a:srgbClr val="4DB0E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60" name="Google Shape;460;p13"/>
          <p:cNvGrpSpPr/>
          <p:nvPr/>
        </p:nvGrpSpPr>
        <p:grpSpPr>
          <a:xfrm>
            <a:off x="994373" y="1645735"/>
            <a:ext cx="263213" cy="246221"/>
            <a:chOff x="822912" y="2426699"/>
            <a:chExt cx="263213" cy="246221"/>
          </a:xfrm>
        </p:grpSpPr>
        <p:sp>
          <p:nvSpPr>
            <p:cNvPr id="461" name="Google Shape;461;p13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3"/>
            <p:cNvSpPr txBox="1"/>
            <p:nvPr/>
          </p:nvSpPr>
          <p:spPr>
            <a:xfrm>
              <a:off x="822912" y="2426699"/>
              <a:ext cx="26321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3" name="Google Shape;463;p13"/>
          <p:cNvSpPr/>
          <p:nvPr/>
        </p:nvSpPr>
        <p:spPr>
          <a:xfrm>
            <a:off x="1270028" y="1664612"/>
            <a:ext cx="4241772" cy="246222"/>
          </a:xfrm>
          <a:prstGeom prst="roundRect">
            <a:avLst>
              <a:gd name="adj" fmla="val 34335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3"/>
          <p:cNvSpPr/>
          <p:nvPr/>
        </p:nvSpPr>
        <p:spPr>
          <a:xfrm>
            <a:off x="1270028" y="1912186"/>
            <a:ext cx="4241772" cy="1525281"/>
          </a:xfrm>
          <a:prstGeom prst="roundRect">
            <a:avLst>
              <a:gd name="adj" fmla="val 4991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13"/>
          <p:cNvGrpSpPr/>
          <p:nvPr/>
        </p:nvGrpSpPr>
        <p:grpSpPr>
          <a:xfrm>
            <a:off x="989936" y="1980786"/>
            <a:ext cx="263214" cy="246221"/>
            <a:chOff x="822911" y="2426699"/>
            <a:chExt cx="263214" cy="246221"/>
          </a:xfrm>
        </p:grpSpPr>
        <p:sp>
          <p:nvSpPr>
            <p:cNvPr id="467" name="Google Shape;467;p13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3"/>
            <p:cNvSpPr txBox="1"/>
            <p:nvPr/>
          </p:nvSpPr>
          <p:spPr>
            <a:xfrm>
              <a:off x="822911" y="2426699"/>
              <a:ext cx="2632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" name="Google Shape;476;p13"/>
          <p:cNvGrpSpPr/>
          <p:nvPr/>
        </p:nvGrpSpPr>
        <p:grpSpPr>
          <a:xfrm>
            <a:off x="733506" y="4622344"/>
            <a:ext cx="3397132" cy="1191136"/>
            <a:chOff x="733506" y="5221335"/>
            <a:chExt cx="3397132" cy="1191136"/>
          </a:xfrm>
        </p:grpSpPr>
        <p:grpSp>
          <p:nvGrpSpPr>
            <p:cNvPr id="477" name="Google Shape;477;p13"/>
            <p:cNvGrpSpPr/>
            <p:nvPr/>
          </p:nvGrpSpPr>
          <p:grpSpPr>
            <a:xfrm>
              <a:off x="733507" y="5221335"/>
              <a:ext cx="2270219" cy="584735"/>
              <a:chOff x="733507" y="5877823"/>
              <a:chExt cx="2270219" cy="584735"/>
            </a:xfrm>
          </p:grpSpPr>
          <p:sp>
            <p:nvSpPr>
              <p:cNvPr id="478" name="Google Shape;478;p13"/>
              <p:cNvSpPr txBox="1"/>
              <p:nvPr/>
            </p:nvSpPr>
            <p:spPr>
              <a:xfrm>
                <a:off x="972431" y="5877823"/>
                <a:ext cx="2031295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non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dirty="0">
                    <a:solidFill>
                      <a:srgbClr val="3F3F3F"/>
                    </a:solidFill>
                  </a:rPr>
                  <a:t>搜尋</a:t>
                </a:r>
                <a:endParaRPr sz="14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12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輸入關鍵字進行專案搜尋</a:t>
                </a:r>
                <a:r>
                  <a:rPr lang="zh-TW" sz="12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。</a:t>
                </a:r>
                <a:endParaRPr dirty="0"/>
              </a:p>
            </p:txBody>
          </p:sp>
          <p:grpSp>
            <p:nvGrpSpPr>
              <p:cNvPr id="479" name="Google Shape;479;p13"/>
              <p:cNvGrpSpPr/>
              <p:nvPr/>
            </p:nvGrpSpPr>
            <p:grpSpPr>
              <a:xfrm>
                <a:off x="733507" y="5893617"/>
                <a:ext cx="263213" cy="246221"/>
                <a:chOff x="822912" y="2426699"/>
                <a:chExt cx="263213" cy="246221"/>
              </a:xfrm>
            </p:grpSpPr>
            <p:sp>
              <p:nvSpPr>
                <p:cNvPr id="480" name="Google Shape;480;p13"/>
                <p:cNvSpPr/>
                <p:nvPr/>
              </p:nvSpPr>
              <p:spPr>
                <a:xfrm>
                  <a:off x="847201" y="2442492"/>
                  <a:ext cx="214635" cy="21463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1" name="Google Shape;481;p13"/>
                <p:cNvSpPr txBox="1"/>
                <p:nvPr/>
              </p:nvSpPr>
              <p:spPr>
                <a:xfrm>
                  <a:off x="822912" y="2426699"/>
                  <a:ext cx="263213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  <a:endParaRPr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82" name="Google Shape;482;p13"/>
            <p:cNvGrpSpPr/>
            <p:nvPr/>
          </p:nvGrpSpPr>
          <p:grpSpPr>
            <a:xfrm>
              <a:off x="733506" y="5827736"/>
              <a:ext cx="3397132" cy="584735"/>
              <a:chOff x="733506" y="5877823"/>
              <a:chExt cx="3397132" cy="584735"/>
            </a:xfrm>
          </p:grpSpPr>
          <p:sp>
            <p:nvSpPr>
              <p:cNvPr id="483" name="Google Shape;483;p13"/>
              <p:cNvSpPr txBox="1"/>
              <p:nvPr/>
            </p:nvSpPr>
            <p:spPr>
              <a:xfrm>
                <a:off x="972431" y="5877823"/>
                <a:ext cx="3158207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non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dirty="0">
                    <a:solidFill>
                      <a:srgbClr val="3F3F3F"/>
                    </a:solidFill>
                  </a:rPr>
                  <a:t>專案</a:t>
                </a:r>
                <a:r>
                  <a:rPr lang="zh-TW" sz="14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清單</a:t>
                </a:r>
                <a:endParaRPr sz="14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12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顯示擁有編碼權限的專案</a:t>
                </a:r>
                <a:r>
                  <a:rPr lang="zh-TW" sz="12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。</a:t>
                </a:r>
                <a:r>
                  <a:rPr lang="en-US" altLang="zh-TW" sz="12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(Demo</a:t>
                </a:r>
                <a:r>
                  <a:rPr lang="zh-TW" altLang="en-US" sz="12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無需權限</a:t>
                </a:r>
                <a:r>
                  <a:rPr lang="en-US" altLang="zh-TW" sz="12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endParaRPr dirty="0"/>
              </a:p>
            </p:txBody>
          </p:sp>
          <p:grpSp>
            <p:nvGrpSpPr>
              <p:cNvPr id="484" name="Google Shape;484;p13"/>
              <p:cNvGrpSpPr/>
              <p:nvPr/>
            </p:nvGrpSpPr>
            <p:grpSpPr>
              <a:xfrm>
                <a:off x="733506" y="5893617"/>
                <a:ext cx="263214" cy="246221"/>
                <a:chOff x="822911" y="2426699"/>
                <a:chExt cx="263214" cy="246221"/>
              </a:xfrm>
            </p:grpSpPr>
            <p:sp>
              <p:nvSpPr>
                <p:cNvPr id="485" name="Google Shape;485;p13"/>
                <p:cNvSpPr/>
                <p:nvPr/>
              </p:nvSpPr>
              <p:spPr>
                <a:xfrm>
                  <a:off x="847201" y="2442492"/>
                  <a:ext cx="214635" cy="21463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" name="Google Shape;486;p13"/>
                <p:cNvSpPr txBox="1"/>
                <p:nvPr/>
              </p:nvSpPr>
              <p:spPr>
                <a:xfrm>
                  <a:off x="822911" y="2426699"/>
                  <a:ext cx="263214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456;p13">
            <a:extLst>
              <a:ext uri="{FF2B5EF4-FFF2-40B4-BE49-F238E27FC236}">
                <a16:creationId xmlns:a16="http://schemas.microsoft.com/office/drawing/2014/main" id="{FEE6633B-9893-4B97-943F-39438CE5776E}"/>
              </a:ext>
            </a:extLst>
          </p:cNvPr>
          <p:cNvSpPr txBox="1"/>
          <p:nvPr/>
        </p:nvSpPr>
        <p:spPr>
          <a:xfrm>
            <a:off x="166717" y="217165"/>
            <a:ext cx="14958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B681"/>
                </a:solidFill>
                <a:latin typeface="Arial"/>
                <a:ea typeface="Arial"/>
                <a:cs typeface="Arial"/>
                <a:sym typeface="Arial"/>
              </a:rPr>
              <a:t>◢</a:t>
            </a:r>
            <a:r>
              <a:rPr lang="zh-TW" sz="2000" dirty="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sz="2000" dirty="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專案申請</a:t>
            </a:r>
            <a:endParaRPr dirty="0"/>
          </a:p>
        </p:txBody>
      </p:sp>
      <p:cxnSp>
        <p:nvCxnSpPr>
          <p:cNvPr id="90" name="Google Shape;458;p13">
            <a:extLst>
              <a:ext uri="{FF2B5EF4-FFF2-40B4-BE49-F238E27FC236}">
                <a16:creationId xmlns:a16="http://schemas.microsoft.com/office/drawing/2014/main" id="{B6E4A5A0-C5EB-4936-BE5E-F42E26DD64FF}"/>
              </a:ext>
            </a:extLst>
          </p:cNvPr>
          <p:cNvCxnSpPr>
            <a:cxnSpLocks/>
          </p:cNvCxnSpPr>
          <p:nvPr/>
        </p:nvCxnSpPr>
        <p:spPr>
          <a:xfrm>
            <a:off x="1919090" y="493400"/>
            <a:ext cx="4380110" cy="0"/>
          </a:xfrm>
          <a:prstGeom prst="straightConnector1">
            <a:avLst/>
          </a:prstGeom>
          <a:noFill/>
          <a:ln w="19050" cap="flat" cmpd="sng">
            <a:solidFill>
              <a:srgbClr val="4DB0E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8008AF90-359E-4765-8278-90173CE4AF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065" y="1171212"/>
            <a:ext cx="4480090" cy="3448686"/>
          </a:xfrm>
          <a:prstGeom prst="rect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8CD9DB0-C63A-4BDA-BB3D-FF05FBB72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5" t="52572" r="2198" b="23056"/>
          <a:stretch/>
        </p:blipFill>
        <p:spPr>
          <a:xfrm>
            <a:off x="1233875" y="2968295"/>
            <a:ext cx="4335670" cy="840483"/>
          </a:xfrm>
          <a:prstGeom prst="rect">
            <a:avLst/>
          </a:prstGeom>
        </p:spPr>
      </p:pic>
      <p:sp>
        <p:nvSpPr>
          <p:cNvPr id="502" name="Google Shape;502;p14"/>
          <p:cNvSpPr txBox="1">
            <a:spLocks noGrp="1"/>
          </p:cNvSpPr>
          <p:nvPr>
            <p:ph type="sldNum" idx="12"/>
          </p:nvPr>
        </p:nvSpPr>
        <p:spPr>
          <a:xfrm>
            <a:off x="2657475" y="94480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  <p:sp>
        <p:nvSpPr>
          <p:cNvPr id="503" name="Google Shape;503;p14"/>
          <p:cNvSpPr/>
          <p:nvPr/>
        </p:nvSpPr>
        <p:spPr>
          <a:xfrm rot="-5400000">
            <a:off x="5786440" y="1508125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開始使用</a:t>
            </a:r>
            <a:endParaRPr/>
          </a:p>
        </p:txBody>
      </p:sp>
      <p:sp>
        <p:nvSpPr>
          <p:cNvPr id="504" name="Google Shape;504;p14"/>
          <p:cNvSpPr/>
          <p:nvPr/>
        </p:nvSpPr>
        <p:spPr>
          <a:xfrm rot="-5400000">
            <a:off x="5786441" y="3301030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角色權限</a:t>
            </a:r>
            <a:endParaRPr/>
          </a:p>
        </p:txBody>
      </p:sp>
      <p:sp>
        <p:nvSpPr>
          <p:cNvPr id="505" name="Google Shape;505;p14"/>
          <p:cNvSpPr/>
          <p:nvPr/>
        </p:nvSpPr>
        <p:spPr>
          <a:xfrm rot="-5400000">
            <a:off x="5786441" y="5093934"/>
            <a:ext cx="1592262" cy="287337"/>
          </a:xfrm>
          <a:prstGeom prst="roundRect">
            <a:avLst>
              <a:gd name="adj" fmla="val 50000"/>
            </a:avLst>
          </a:prstGeom>
          <a:solidFill>
            <a:srgbClr val="008ED2"/>
          </a:solidFill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功能說明</a:t>
            </a:r>
            <a:endParaRPr/>
          </a:p>
        </p:txBody>
      </p:sp>
      <p:grpSp>
        <p:nvGrpSpPr>
          <p:cNvPr id="507" name="Google Shape;507;p14"/>
          <p:cNvGrpSpPr/>
          <p:nvPr/>
        </p:nvGrpSpPr>
        <p:grpSpPr>
          <a:xfrm>
            <a:off x="1015677" y="1699578"/>
            <a:ext cx="263213" cy="246221"/>
            <a:chOff x="822912" y="2426699"/>
            <a:chExt cx="263213" cy="246221"/>
          </a:xfrm>
        </p:grpSpPr>
        <p:sp>
          <p:nvSpPr>
            <p:cNvPr id="508" name="Google Shape;508;p14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4"/>
            <p:cNvSpPr txBox="1"/>
            <p:nvPr/>
          </p:nvSpPr>
          <p:spPr>
            <a:xfrm>
              <a:off x="822912" y="2426699"/>
              <a:ext cx="26321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1" name="Google Shape;511;p14"/>
          <p:cNvSpPr/>
          <p:nvPr/>
        </p:nvSpPr>
        <p:spPr>
          <a:xfrm>
            <a:off x="1308259" y="1739889"/>
            <a:ext cx="4177689" cy="816045"/>
          </a:xfrm>
          <a:prstGeom prst="roundRect">
            <a:avLst>
              <a:gd name="adj" fmla="val 4991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4"/>
          <p:cNvSpPr/>
          <p:nvPr/>
        </p:nvSpPr>
        <p:spPr>
          <a:xfrm>
            <a:off x="1262304" y="2995266"/>
            <a:ext cx="4269601" cy="645257"/>
          </a:xfrm>
          <a:prstGeom prst="roundRect">
            <a:avLst>
              <a:gd name="adj" fmla="val 4991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3" name="Google Shape;513;p14"/>
          <p:cNvGrpSpPr/>
          <p:nvPr/>
        </p:nvGrpSpPr>
        <p:grpSpPr>
          <a:xfrm>
            <a:off x="969764" y="2770007"/>
            <a:ext cx="263214" cy="246221"/>
            <a:chOff x="822911" y="2426699"/>
            <a:chExt cx="263214" cy="246221"/>
          </a:xfrm>
        </p:grpSpPr>
        <p:sp>
          <p:nvSpPr>
            <p:cNvPr id="514" name="Google Shape;514;p14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4"/>
            <p:cNvSpPr txBox="1"/>
            <p:nvPr/>
          </p:nvSpPr>
          <p:spPr>
            <a:xfrm>
              <a:off x="822911" y="2426699"/>
              <a:ext cx="2632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9" name="Google Shape;519;p14"/>
          <p:cNvSpPr/>
          <p:nvPr/>
        </p:nvSpPr>
        <p:spPr>
          <a:xfrm>
            <a:off x="1262304" y="2809682"/>
            <a:ext cx="4269601" cy="166872"/>
          </a:xfrm>
          <a:prstGeom prst="roundRect">
            <a:avLst>
              <a:gd name="adj" fmla="val 4991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0" name="Google Shape;520;p14"/>
          <p:cNvGrpSpPr/>
          <p:nvPr/>
        </p:nvGrpSpPr>
        <p:grpSpPr>
          <a:xfrm>
            <a:off x="974130" y="3032021"/>
            <a:ext cx="263214" cy="246221"/>
            <a:chOff x="822911" y="2426699"/>
            <a:chExt cx="263214" cy="246221"/>
          </a:xfrm>
        </p:grpSpPr>
        <p:sp>
          <p:nvSpPr>
            <p:cNvPr id="521" name="Google Shape;521;p14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4"/>
            <p:cNvSpPr txBox="1"/>
            <p:nvPr/>
          </p:nvSpPr>
          <p:spPr>
            <a:xfrm>
              <a:off x="822911" y="2426699"/>
              <a:ext cx="2632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3" name="Google Shape;523;p14"/>
          <p:cNvGrpSpPr/>
          <p:nvPr/>
        </p:nvGrpSpPr>
        <p:grpSpPr>
          <a:xfrm>
            <a:off x="733507" y="4646389"/>
            <a:ext cx="4836627" cy="861734"/>
            <a:chOff x="733507" y="5877823"/>
            <a:chExt cx="4836627" cy="861734"/>
          </a:xfrm>
        </p:grpSpPr>
        <p:sp>
          <p:nvSpPr>
            <p:cNvPr id="524" name="Google Shape;524;p14"/>
            <p:cNvSpPr txBox="1"/>
            <p:nvPr/>
          </p:nvSpPr>
          <p:spPr>
            <a:xfrm>
              <a:off x="972431" y="5877823"/>
              <a:ext cx="4597703" cy="861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4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專案申請資料</a:t>
              </a:r>
              <a:endParaRPr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0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zh-TW" alt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依提示說明輸入資料</a:t>
              </a:r>
              <a:r>
                <a:rPr lang="zh-TW" altLang="en-US" sz="1200" dirty="0">
                  <a:solidFill>
                    <a:srgbClr val="3F3F3F"/>
                  </a:solidFill>
                </a:rPr>
                <a:t>，非中工人員無需填寫 </a:t>
              </a:r>
              <a:r>
                <a:rPr lang="en-US" altLang="zh-TW" sz="1200" dirty="0">
                  <a:solidFill>
                    <a:srgbClr val="3F3F3F"/>
                  </a:solidFill>
                </a:rPr>
                <a:t>”</a:t>
              </a:r>
              <a:r>
                <a:rPr lang="zh-TW" altLang="en-US" sz="1200" dirty="0">
                  <a:solidFill>
                    <a:srgbClr val="3F3F3F"/>
                  </a:solidFill>
                </a:rPr>
                <a:t>部門</a:t>
              </a:r>
              <a:r>
                <a:rPr lang="en-US" altLang="zh-TW" sz="1200" dirty="0">
                  <a:solidFill>
                    <a:srgbClr val="3F3F3F"/>
                  </a:solidFill>
                </a:rPr>
                <a:t>” </a:t>
              </a:r>
              <a:r>
                <a:rPr lang="zh-TW" altLang="en-US" sz="1200" dirty="0">
                  <a:solidFill>
                    <a:srgbClr val="3F3F3F"/>
                  </a:solidFill>
                </a:rPr>
                <a:t>與 </a:t>
              </a:r>
              <a:r>
                <a:rPr lang="en-US" altLang="zh-TW" sz="1200" dirty="0">
                  <a:solidFill>
                    <a:srgbClr val="3F3F3F"/>
                  </a:solidFill>
                </a:rPr>
                <a:t>”</a:t>
              </a:r>
              <a:r>
                <a:rPr lang="zh-TW" altLang="en-US" sz="1200" dirty="0">
                  <a:solidFill>
                    <a:srgbClr val="3F3F3F"/>
                  </a:solidFill>
                </a:rPr>
                <a:t>工號</a:t>
              </a:r>
              <a:r>
                <a:rPr lang="en-US" altLang="zh-TW" sz="1200" dirty="0">
                  <a:solidFill>
                    <a:srgbClr val="3F3F3F"/>
                  </a:solidFill>
                </a:rPr>
                <a:t>”</a:t>
              </a:r>
              <a:r>
                <a:rPr lang="zh-TW" altLang="en-US" sz="1200" dirty="0">
                  <a:solidFill>
                    <a:srgbClr val="3F3F3F"/>
                  </a:solidFill>
                </a:rPr>
                <a:t>。</a:t>
              </a:r>
              <a:endParaRPr lang="en-US" altLang="zh-TW" sz="1200" dirty="0">
                <a:solidFill>
                  <a:srgbClr val="3F3F3F"/>
                </a:solidFill>
              </a:endParaRPr>
            </a:p>
            <a:p>
              <a:pPr marL="228600" marR="0" lvl="0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zh-TW" altLang="en-US" sz="1200" dirty="0">
                  <a:solidFill>
                    <a:srgbClr val="3F3F3F"/>
                  </a:solidFill>
                </a:rPr>
                <a:t>審查者作用為管理員向其確認申請者是否合資格</a:t>
              </a:r>
              <a:endParaRPr sz="1200" dirty="0">
                <a:solidFill>
                  <a:srgbClr val="3F3F3F"/>
                </a:solidFill>
              </a:endParaRPr>
            </a:p>
          </p:txBody>
        </p:sp>
        <p:grpSp>
          <p:nvGrpSpPr>
            <p:cNvPr id="525" name="Google Shape;525;p14"/>
            <p:cNvGrpSpPr/>
            <p:nvPr/>
          </p:nvGrpSpPr>
          <p:grpSpPr>
            <a:xfrm>
              <a:off x="733507" y="5893617"/>
              <a:ext cx="263213" cy="246221"/>
              <a:chOff x="822912" y="2426699"/>
              <a:chExt cx="263213" cy="246221"/>
            </a:xfrm>
          </p:grpSpPr>
          <p:sp>
            <p:nvSpPr>
              <p:cNvPr id="526" name="Google Shape;526;p14"/>
              <p:cNvSpPr/>
              <p:nvPr/>
            </p:nvSpPr>
            <p:spPr>
              <a:xfrm>
                <a:off x="847201" y="2442492"/>
                <a:ext cx="214635" cy="2146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14"/>
              <p:cNvSpPr txBox="1"/>
              <p:nvPr/>
            </p:nvSpPr>
            <p:spPr>
              <a:xfrm>
                <a:off x="822912" y="2426699"/>
                <a:ext cx="26321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000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28" name="Google Shape;528;p14"/>
          <p:cNvGrpSpPr/>
          <p:nvPr/>
        </p:nvGrpSpPr>
        <p:grpSpPr>
          <a:xfrm>
            <a:off x="733506" y="5508123"/>
            <a:ext cx="2731915" cy="584735"/>
            <a:chOff x="733506" y="5877823"/>
            <a:chExt cx="2731915" cy="584735"/>
          </a:xfrm>
        </p:grpSpPr>
        <p:sp>
          <p:nvSpPr>
            <p:cNvPr id="529" name="Google Shape;529;p14"/>
            <p:cNvSpPr txBox="1"/>
            <p:nvPr/>
          </p:nvSpPr>
          <p:spPr>
            <a:xfrm>
              <a:off x="972431" y="5877823"/>
              <a:ext cx="249299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4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專案搜尋</a:t>
              </a:r>
              <a:endParaRPr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可搜尋</a:t>
              </a:r>
              <a:r>
                <a:rPr lang="zh-TW" alt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申請的專案</a:t>
              </a:r>
              <a:r>
                <a:rPr lang="zh-TW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。</a:t>
              </a:r>
              <a:endParaRPr dirty="0"/>
            </a:p>
          </p:txBody>
        </p:sp>
        <p:grpSp>
          <p:nvGrpSpPr>
            <p:cNvPr id="530" name="Google Shape;530;p14"/>
            <p:cNvGrpSpPr/>
            <p:nvPr/>
          </p:nvGrpSpPr>
          <p:grpSpPr>
            <a:xfrm>
              <a:off x="733506" y="5893617"/>
              <a:ext cx="263214" cy="246221"/>
              <a:chOff x="822911" y="2426699"/>
              <a:chExt cx="263214" cy="246221"/>
            </a:xfrm>
          </p:grpSpPr>
          <p:sp>
            <p:nvSpPr>
              <p:cNvPr id="531" name="Google Shape;531;p14"/>
              <p:cNvSpPr/>
              <p:nvPr/>
            </p:nvSpPr>
            <p:spPr>
              <a:xfrm>
                <a:off x="847201" y="2442492"/>
                <a:ext cx="214635" cy="2146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14"/>
              <p:cNvSpPr txBox="1"/>
              <p:nvPr/>
            </p:nvSpPr>
            <p:spPr>
              <a:xfrm>
                <a:off x="822911" y="2426699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3" name="Google Shape;533;p14"/>
          <p:cNvGrpSpPr/>
          <p:nvPr/>
        </p:nvGrpSpPr>
        <p:grpSpPr>
          <a:xfrm>
            <a:off x="733506" y="6066795"/>
            <a:ext cx="3039692" cy="1523454"/>
            <a:chOff x="733506" y="5809170"/>
            <a:chExt cx="3039692" cy="1523454"/>
          </a:xfrm>
        </p:grpSpPr>
        <p:sp>
          <p:nvSpPr>
            <p:cNvPr id="534" name="Google Shape;534;p14"/>
            <p:cNvSpPr txBox="1"/>
            <p:nvPr/>
          </p:nvSpPr>
          <p:spPr>
            <a:xfrm>
              <a:off x="972431" y="5809170"/>
              <a:ext cx="2800767" cy="15234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4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專案申請清單</a:t>
              </a:r>
              <a:endParaRPr lang="en-US" alt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可檢視</a:t>
              </a:r>
              <a:r>
                <a:rPr lang="zh-TW" alt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已申請專案的狀態：</a:t>
              </a:r>
              <a:endParaRPr lang="en-US" altLang="zh-TW"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0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zh-TW" altLang="en-US" sz="1200" dirty="0">
                  <a:solidFill>
                    <a:srgbClr val="3F3F3F"/>
                  </a:solidFill>
                </a:rPr>
                <a:t>待審。</a:t>
              </a:r>
              <a:endParaRPr lang="en-US" altLang="zh-TW" sz="1200" dirty="0">
                <a:solidFill>
                  <a:srgbClr val="3F3F3F"/>
                </a:solidFill>
              </a:endParaRPr>
            </a:p>
            <a:p>
              <a:pPr marL="228600" marR="0" lvl="0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zh-TW" altLang="en-US" sz="1200" dirty="0">
                  <a:solidFill>
                    <a:srgbClr val="3F3F3F"/>
                  </a:solidFill>
                </a:rPr>
                <a:t>駁回，可再次提出申請。</a:t>
              </a:r>
              <a:endParaRPr lang="en-US" altLang="zh-TW" sz="1200" dirty="0">
                <a:solidFill>
                  <a:srgbClr val="3F3F3F"/>
                </a:solidFill>
              </a:endParaRPr>
            </a:p>
            <a:p>
              <a:pPr marL="228600" marR="0" lvl="0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zh-TW" altLang="en-US" sz="1200" dirty="0">
                  <a:solidFill>
                    <a:srgbClr val="3F3F3F"/>
                  </a:solidFill>
                </a:rPr>
                <a:t>通過。</a:t>
              </a:r>
              <a:endParaRPr dirty="0"/>
            </a:p>
          </p:txBody>
        </p:sp>
        <p:grpSp>
          <p:nvGrpSpPr>
            <p:cNvPr id="535" name="Google Shape;535;p14"/>
            <p:cNvGrpSpPr/>
            <p:nvPr/>
          </p:nvGrpSpPr>
          <p:grpSpPr>
            <a:xfrm>
              <a:off x="733506" y="5893617"/>
              <a:ext cx="263214" cy="246221"/>
              <a:chOff x="822911" y="2426699"/>
              <a:chExt cx="263214" cy="246221"/>
            </a:xfrm>
          </p:grpSpPr>
          <p:sp>
            <p:nvSpPr>
              <p:cNvPr id="536" name="Google Shape;536;p14"/>
              <p:cNvSpPr/>
              <p:nvPr/>
            </p:nvSpPr>
            <p:spPr>
              <a:xfrm>
                <a:off x="847201" y="2442492"/>
                <a:ext cx="214635" cy="2146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14"/>
              <p:cNvSpPr txBox="1"/>
              <p:nvPr/>
            </p:nvSpPr>
            <p:spPr>
              <a:xfrm>
                <a:off x="822911" y="2426699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000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sz="1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3" name="Google Shape;543;p14"/>
          <p:cNvSpPr txBox="1"/>
          <p:nvPr/>
        </p:nvSpPr>
        <p:spPr>
          <a:xfrm>
            <a:off x="499499" y="617255"/>
            <a:ext cx="579969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>
                <a:solidFill>
                  <a:srgbClr val="0079B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TW" sz="20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zh-TW" altLang="en-US" dirty="0">
                <a:solidFill>
                  <a:srgbClr val="3F3F3F"/>
                </a:solidFill>
              </a:rPr>
              <a:t>專案申請頁面，依所需專案進行權限申請。</a:t>
            </a:r>
            <a:endParaRPr sz="1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65B6A2D2-4386-475C-A112-8D29BD8D66E3}"/>
              </a:ext>
            </a:extLst>
          </p:cNvPr>
          <p:cNvGrpSpPr/>
          <p:nvPr/>
        </p:nvGrpSpPr>
        <p:grpSpPr>
          <a:xfrm>
            <a:off x="3720165" y="5534614"/>
            <a:ext cx="1946990" cy="4114386"/>
            <a:chOff x="7874862" y="4731408"/>
            <a:chExt cx="1946990" cy="4114386"/>
          </a:xfrm>
        </p:grpSpPr>
        <p:grpSp>
          <p:nvGrpSpPr>
            <p:cNvPr id="71" name="Google Shape;117;p3">
              <a:extLst>
                <a:ext uri="{FF2B5EF4-FFF2-40B4-BE49-F238E27FC236}">
                  <a16:creationId xmlns:a16="http://schemas.microsoft.com/office/drawing/2014/main" id="{A5D9B36C-ADB3-4C75-90D8-0CD7815FFE27}"/>
                </a:ext>
              </a:extLst>
            </p:cNvPr>
            <p:cNvGrpSpPr/>
            <p:nvPr/>
          </p:nvGrpSpPr>
          <p:grpSpPr>
            <a:xfrm>
              <a:off x="7878752" y="4743206"/>
              <a:ext cx="1943100" cy="4102588"/>
              <a:chOff x="-2447480" y="0"/>
              <a:chExt cx="4691757" cy="9906000"/>
            </a:xfrm>
          </p:grpSpPr>
          <p:pic>
            <p:nvPicPr>
              <p:cNvPr id="74" name="Google Shape;118;p3">
                <a:extLst>
                  <a:ext uri="{FF2B5EF4-FFF2-40B4-BE49-F238E27FC236}">
                    <a16:creationId xmlns:a16="http://schemas.microsoft.com/office/drawing/2014/main" id="{B1BC439B-231D-4A9E-8E2E-3CD022E3848B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b="91026"/>
              <a:stretch/>
            </p:blipFill>
            <p:spPr>
              <a:xfrm>
                <a:off x="-2447479" y="0"/>
                <a:ext cx="4691755" cy="889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" name="Google Shape;119;p3">
                <a:extLst>
                  <a:ext uri="{FF2B5EF4-FFF2-40B4-BE49-F238E27FC236}">
                    <a16:creationId xmlns:a16="http://schemas.microsoft.com/office/drawing/2014/main" id="{DE90AB9B-B368-4029-9D4C-D89FE36940CE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 t="8975"/>
              <a:stretch/>
            </p:blipFill>
            <p:spPr>
              <a:xfrm>
                <a:off x="-2447478" y="889000"/>
                <a:ext cx="4691755" cy="9017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" name="Google Shape;120;p3">
                <a:extLst>
                  <a:ext uri="{FF2B5EF4-FFF2-40B4-BE49-F238E27FC236}">
                    <a16:creationId xmlns:a16="http://schemas.microsoft.com/office/drawing/2014/main" id="{B747032D-2E3F-4B63-9E8D-1520E1CEF315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t="76026"/>
              <a:stretch/>
            </p:blipFill>
            <p:spPr>
              <a:xfrm>
                <a:off x="-2447480" y="7531100"/>
                <a:ext cx="4691755" cy="2374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4D98B9A3-A1E1-4A25-BB3C-8BC07AD91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9955"/>
            <a:stretch/>
          </p:blipFill>
          <p:spPr>
            <a:xfrm>
              <a:off x="7874862" y="4731408"/>
              <a:ext cx="1943331" cy="412100"/>
            </a:xfrm>
            <a:prstGeom prst="rect">
              <a:avLst/>
            </a:prstGeom>
          </p:spPr>
        </p:pic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529341CA-6E1E-4A82-82BD-8B4612B33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0962" r="5142" b="40343"/>
            <a:stretch/>
          </p:blipFill>
          <p:spPr>
            <a:xfrm>
              <a:off x="7882272" y="5140029"/>
              <a:ext cx="1843181" cy="766916"/>
            </a:xfrm>
            <a:prstGeom prst="rect">
              <a:avLst/>
            </a:prstGeom>
          </p:spPr>
        </p:pic>
      </p:grpSp>
      <p:sp>
        <p:nvSpPr>
          <p:cNvPr id="77" name="Google Shape;512;p14">
            <a:extLst>
              <a:ext uri="{FF2B5EF4-FFF2-40B4-BE49-F238E27FC236}">
                <a16:creationId xmlns:a16="http://schemas.microsoft.com/office/drawing/2014/main" id="{92990E67-40BF-4914-824A-98D3AC6029FA}"/>
              </a:ext>
            </a:extLst>
          </p:cNvPr>
          <p:cNvSpPr/>
          <p:nvPr/>
        </p:nvSpPr>
        <p:spPr>
          <a:xfrm>
            <a:off x="3875876" y="5956243"/>
            <a:ext cx="1415845" cy="786823"/>
          </a:xfrm>
          <a:prstGeom prst="roundRect">
            <a:avLst>
              <a:gd name="adj" fmla="val 4991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520;p14">
            <a:extLst>
              <a:ext uri="{FF2B5EF4-FFF2-40B4-BE49-F238E27FC236}">
                <a16:creationId xmlns:a16="http://schemas.microsoft.com/office/drawing/2014/main" id="{F5232A8C-CF25-481B-8671-490AD28109D1}"/>
              </a:ext>
            </a:extLst>
          </p:cNvPr>
          <p:cNvGrpSpPr/>
          <p:nvPr/>
        </p:nvGrpSpPr>
        <p:grpSpPr>
          <a:xfrm>
            <a:off x="3556354" y="5940683"/>
            <a:ext cx="263214" cy="246221"/>
            <a:chOff x="822911" y="2426699"/>
            <a:chExt cx="263214" cy="246221"/>
          </a:xfrm>
        </p:grpSpPr>
        <p:sp>
          <p:nvSpPr>
            <p:cNvPr id="81" name="Google Shape;521;p14">
              <a:extLst>
                <a:ext uri="{FF2B5EF4-FFF2-40B4-BE49-F238E27FC236}">
                  <a16:creationId xmlns:a16="http://schemas.microsoft.com/office/drawing/2014/main" id="{31F1104D-AF4A-450E-867E-DA3A8D76BA69}"/>
                </a:ext>
              </a:extLst>
            </p:cNvPr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522;p14">
              <a:extLst>
                <a:ext uri="{FF2B5EF4-FFF2-40B4-BE49-F238E27FC236}">
                  <a16:creationId xmlns:a16="http://schemas.microsoft.com/office/drawing/2014/main" id="{2AD7B984-3E8B-44F0-8C67-48876782417F}"/>
                </a:ext>
              </a:extLst>
            </p:cNvPr>
            <p:cNvSpPr txBox="1"/>
            <p:nvPr/>
          </p:nvSpPr>
          <p:spPr>
            <a:xfrm>
              <a:off x="822911" y="2426699"/>
              <a:ext cx="2632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" name="Google Shape;533;p14">
            <a:extLst>
              <a:ext uri="{FF2B5EF4-FFF2-40B4-BE49-F238E27FC236}">
                <a16:creationId xmlns:a16="http://schemas.microsoft.com/office/drawing/2014/main" id="{C83250BD-96C7-4406-88B0-361E5FBE3AB6}"/>
              </a:ext>
            </a:extLst>
          </p:cNvPr>
          <p:cNvGrpSpPr/>
          <p:nvPr/>
        </p:nvGrpSpPr>
        <p:grpSpPr>
          <a:xfrm>
            <a:off x="733506" y="7584981"/>
            <a:ext cx="3039692" cy="692457"/>
            <a:chOff x="733506" y="5803902"/>
            <a:chExt cx="3039692" cy="692457"/>
          </a:xfrm>
        </p:grpSpPr>
        <p:sp>
          <p:nvSpPr>
            <p:cNvPr id="84" name="Google Shape;534;p14">
              <a:extLst>
                <a:ext uri="{FF2B5EF4-FFF2-40B4-BE49-F238E27FC236}">
                  <a16:creationId xmlns:a16="http://schemas.microsoft.com/office/drawing/2014/main" id="{CDCAE216-9611-44DD-8E99-247C2768A028}"/>
                </a:ext>
              </a:extLst>
            </p:cNvPr>
            <p:cNvSpPr txBox="1"/>
            <p:nvPr/>
          </p:nvSpPr>
          <p:spPr>
            <a:xfrm>
              <a:off x="972431" y="5803902"/>
              <a:ext cx="2800767" cy="692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Line</a:t>
              </a:r>
              <a:r>
                <a:rPr lang="zh-TW" altLang="en-US" sz="14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訊息回覆</a:t>
              </a:r>
              <a:endParaRPr lang="en-US" alt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申請結果</a:t>
              </a:r>
              <a:r>
                <a:rPr lang="zh-TW" altLang="en-US" sz="1200" dirty="0">
                  <a:solidFill>
                    <a:srgbClr val="3F3F3F"/>
                  </a:solidFill>
                </a:rPr>
                <a:t>以</a:t>
              </a:r>
              <a:r>
                <a:rPr lang="en-US" altLang="zh-TW" sz="1200" dirty="0">
                  <a:solidFill>
                    <a:srgbClr val="3F3F3F"/>
                  </a:solidFill>
                </a:rPr>
                <a:t>Line</a:t>
              </a:r>
              <a:r>
                <a:rPr lang="zh-TW" altLang="en-US" sz="1200" dirty="0">
                  <a:solidFill>
                    <a:srgbClr val="3F3F3F"/>
                  </a:solidFill>
                </a:rPr>
                <a:t>訊息回覆申請人。</a:t>
              </a:r>
              <a:endParaRPr dirty="0"/>
            </a:p>
          </p:txBody>
        </p:sp>
        <p:grpSp>
          <p:nvGrpSpPr>
            <p:cNvPr id="85" name="Google Shape;535;p14">
              <a:extLst>
                <a:ext uri="{FF2B5EF4-FFF2-40B4-BE49-F238E27FC236}">
                  <a16:creationId xmlns:a16="http://schemas.microsoft.com/office/drawing/2014/main" id="{D006FA0F-358A-4452-82BF-53F7D29D340D}"/>
                </a:ext>
              </a:extLst>
            </p:cNvPr>
            <p:cNvGrpSpPr/>
            <p:nvPr/>
          </p:nvGrpSpPr>
          <p:grpSpPr>
            <a:xfrm>
              <a:off x="733506" y="5893617"/>
              <a:ext cx="263214" cy="246221"/>
              <a:chOff x="822911" y="2426699"/>
              <a:chExt cx="263214" cy="246221"/>
            </a:xfrm>
          </p:grpSpPr>
          <p:sp>
            <p:nvSpPr>
              <p:cNvPr id="86" name="Google Shape;536;p14">
                <a:extLst>
                  <a:ext uri="{FF2B5EF4-FFF2-40B4-BE49-F238E27FC236}">
                    <a16:creationId xmlns:a16="http://schemas.microsoft.com/office/drawing/2014/main" id="{34FEB544-FD48-4231-B5E0-6211016F7A41}"/>
                  </a:ext>
                </a:extLst>
              </p:cNvPr>
              <p:cNvSpPr/>
              <p:nvPr/>
            </p:nvSpPr>
            <p:spPr>
              <a:xfrm>
                <a:off x="847201" y="2442492"/>
                <a:ext cx="214635" cy="2146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537;p14">
                <a:extLst>
                  <a:ext uri="{FF2B5EF4-FFF2-40B4-BE49-F238E27FC236}">
                    <a16:creationId xmlns:a16="http://schemas.microsoft.com/office/drawing/2014/main" id="{33E78D9A-221D-482A-B334-1ED50E92ADB9}"/>
                  </a:ext>
                </a:extLst>
              </p:cNvPr>
              <p:cNvSpPr txBox="1"/>
              <p:nvPr/>
            </p:nvSpPr>
            <p:spPr>
              <a:xfrm>
                <a:off x="822911" y="2426699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sz="1000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sz="1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7040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3E2C924-39B9-43CC-AADF-5205C4275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19" y="1189125"/>
            <a:ext cx="4467377" cy="34389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8" name="Google Shape;456;p13">
            <a:extLst>
              <a:ext uri="{FF2B5EF4-FFF2-40B4-BE49-F238E27FC236}">
                <a16:creationId xmlns:a16="http://schemas.microsoft.com/office/drawing/2014/main" id="{FEE6633B-9893-4B97-943F-39438CE5776E}"/>
              </a:ext>
            </a:extLst>
          </p:cNvPr>
          <p:cNvSpPr txBox="1"/>
          <p:nvPr/>
        </p:nvSpPr>
        <p:spPr>
          <a:xfrm>
            <a:off x="166717" y="217165"/>
            <a:ext cx="14958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B681"/>
                </a:solidFill>
                <a:latin typeface="Arial"/>
                <a:ea typeface="Arial"/>
                <a:cs typeface="Arial"/>
                <a:sym typeface="Arial"/>
              </a:rPr>
              <a:t>◢</a:t>
            </a:r>
            <a:r>
              <a:rPr lang="zh-TW" sz="2000" dirty="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sz="2000" dirty="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文檔編碼</a:t>
            </a:r>
            <a:endParaRPr dirty="0"/>
          </a:p>
        </p:txBody>
      </p:sp>
      <p:cxnSp>
        <p:nvCxnSpPr>
          <p:cNvPr id="90" name="Google Shape;458;p13">
            <a:extLst>
              <a:ext uri="{FF2B5EF4-FFF2-40B4-BE49-F238E27FC236}">
                <a16:creationId xmlns:a16="http://schemas.microsoft.com/office/drawing/2014/main" id="{B6E4A5A0-C5EB-4936-BE5E-F42E26DD64FF}"/>
              </a:ext>
            </a:extLst>
          </p:cNvPr>
          <p:cNvCxnSpPr>
            <a:cxnSpLocks/>
          </p:cNvCxnSpPr>
          <p:nvPr/>
        </p:nvCxnSpPr>
        <p:spPr>
          <a:xfrm>
            <a:off x="1919090" y="493400"/>
            <a:ext cx="4380110" cy="0"/>
          </a:xfrm>
          <a:prstGeom prst="straightConnector1">
            <a:avLst/>
          </a:prstGeom>
          <a:noFill/>
          <a:ln w="19050" cap="flat" cmpd="sng">
            <a:solidFill>
              <a:srgbClr val="4DB0E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2" name="Google Shape;502;p14"/>
          <p:cNvSpPr txBox="1">
            <a:spLocks noGrp="1"/>
          </p:cNvSpPr>
          <p:nvPr>
            <p:ph type="sldNum" idx="12"/>
          </p:nvPr>
        </p:nvSpPr>
        <p:spPr>
          <a:xfrm>
            <a:off x="2657475" y="94480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  <p:sp>
        <p:nvSpPr>
          <p:cNvPr id="503" name="Google Shape;503;p14"/>
          <p:cNvSpPr/>
          <p:nvPr/>
        </p:nvSpPr>
        <p:spPr>
          <a:xfrm rot="-5400000">
            <a:off x="5786440" y="1508125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開始使用</a:t>
            </a:r>
            <a:endParaRPr/>
          </a:p>
        </p:txBody>
      </p:sp>
      <p:sp>
        <p:nvSpPr>
          <p:cNvPr id="504" name="Google Shape;504;p14"/>
          <p:cNvSpPr/>
          <p:nvPr/>
        </p:nvSpPr>
        <p:spPr>
          <a:xfrm rot="-5400000">
            <a:off x="5786441" y="3301030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角色權限</a:t>
            </a:r>
            <a:endParaRPr/>
          </a:p>
        </p:txBody>
      </p:sp>
      <p:sp>
        <p:nvSpPr>
          <p:cNvPr id="505" name="Google Shape;505;p14"/>
          <p:cNvSpPr/>
          <p:nvPr/>
        </p:nvSpPr>
        <p:spPr>
          <a:xfrm rot="-5400000">
            <a:off x="5786441" y="5093934"/>
            <a:ext cx="1592262" cy="287337"/>
          </a:xfrm>
          <a:prstGeom prst="roundRect">
            <a:avLst>
              <a:gd name="adj" fmla="val 50000"/>
            </a:avLst>
          </a:prstGeom>
          <a:solidFill>
            <a:srgbClr val="008ED2"/>
          </a:solidFill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功能說明</a:t>
            </a:r>
            <a:endParaRPr/>
          </a:p>
        </p:txBody>
      </p:sp>
      <p:grpSp>
        <p:nvGrpSpPr>
          <p:cNvPr id="507" name="Google Shape;507;p14"/>
          <p:cNvGrpSpPr/>
          <p:nvPr/>
        </p:nvGrpSpPr>
        <p:grpSpPr>
          <a:xfrm>
            <a:off x="976630" y="1894467"/>
            <a:ext cx="263213" cy="246221"/>
            <a:chOff x="822912" y="2426699"/>
            <a:chExt cx="263213" cy="246221"/>
          </a:xfrm>
        </p:grpSpPr>
        <p:sp>
          <p:nvSpPr>
            <p:cNvPr id="508" name="Google Shape;508;p14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4"/>
            <p:cNvSpPr txBox="1"/>
            <p:nvPr/>
          </p:nvSpPr>
          <p:spPr>
            <a:xfrm>
              <a:off x="822912" y="2426699"/>
              <a:ext cx="26321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1" name="Google Shape;511;p14"/>
          <p:cNvSpPr/>
          <p:nvPr/>
        </p:nvSpPr>
        <p:spPr>
          <a:xfrm>
            <a:off x="4772578" y="1739889"/>
            <a:ext cx="713370" cy="233241"/>
          </a:xfrm>
          <a:prstGeom prst="roundRect">
            <a:avLst>
              <a:gd name="adj" fmla="val 4991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4"/>
          <p:cNvSpPr/>
          <p:nvPr/>
        </p:nvSpPr>
        <p:spPr>
          <a:xfrm>
            <a:off x="1685737" y="3212118"/>
            <a:ext cx="3451573" cy="381569"/>
          </a:xfrm>
          <a:prstGeom prst="roundRect">
            <a:avLst>
              <a:gd name="adj" fmla="val 4991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3" name="Google Shape;513;p14"/>
          <p:cNvGrpSpPr/>
          <p:nvPr/>
        </p:nvGrpSpPr>
        <p:grpSpPr>
          <a:xfrm>
            <a:off x="954768" y="2921076"/>
            <a:ext cx="263214" cy="246221"/>
            <a:chOff x="822911" y="2426699"/>
            <a:chExt cx="263214" cy="246221"/>
          </a:xfrm>
        </p:grpSpPr>
        <p:sp>
          <p:nvSpPr>
            <p:cNvPr id="514" name="Google Shape;514;p14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4"/>
            <p:cNvSpPr txBox="1"/>
            <p:nvPr/>
          </p:nvSpPr>
          <p:spPr>
            <a:xfrm>
              <a:off x="822911" y="2426699"/>
              <a:ext cx="2632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000" dirty="0">
                  <a:solidFill>
                    <a:schemeClr val="lt1"/>
                  </a:solidFill>
                </a:rPr>
                <a:t>3</a:t>
              </a:r>
              <a:endParaRPr sz="1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9" name="Google Shape;519;p14"/>
          <p:cNvSpPr/>
          <p:nvPr/>
        </p:nvSpPr>
        <p:spPr>
          <a:xfrm>
            <a:off x="4772578" y="2949575"/>
            <a:ext cx="713369" cy="189225"/>
          </a:xfrm>
          <a:prstGeom prst="roundRect">
            <a:avLst>
              <a:gd name="adj" fmla="val 23689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0" name="Google Shape;520;p14"/>
          <p:cNvGrpSpPr/>
          <p:nvPr/>
        </p:nvGrpSpPr>
        <p:grpSpPr>
          <a:xfrm>
            <a:off x="5502027" y="2904917"/>
            <a:ext cx="263214" cy="246221"/>
            <a:chOff x="822911" y="2426699"/>
            <a:chExt cx="263214" cy="246221"/>
          </a:xfrm>
        </p:grpSpPr>
        <p:sp>
          <p:nvSpPr>
            <p:cNvPr id="521" name="Google Shape;521;p14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4"/>
            <p:cNvSpPr txBox="1"/>
            <p:nvPr/>
          </p:nvSpPr>
          <p:spPr>
            <a:xfrm>
              <a:off x="822911" y="2426699"/>
              <a:ext cx="2632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3" name="Google Shape;523;p14"/>
          <p:cNvGrpSpPr/>
          <p:nvPr/>
        </p:nvGrpSpPr>
        <p:grpSpPr>
          <a:xfrm>
            <a:off x="733507" y="4646389"/>
            <a:ext cx="1962442" cy="584735"/>
            <a:chOff x="733507" y="5877823"/>
            <a:chExt cx="1962442" cy="584735"/>
          </a:xfrm>
        </p:grpSpPr>
        <p:sp>
          <p:nvSpPr>
            <p:cNvPr id="524" name="Google Shape;524;p14"/>
            <p:cNvSpPr txBox="1"/>
            <p:nvPr/>
          </p:nvSpPr>
          <p:spPr>
            <a:xfrm>
              <a:off x="972431" y="5877823"/>
              <a:ext cx="1723518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4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編碼資料輸入</a:t>
              </a:r>
            </a:p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依提示說明輸入資料</a:t>
              </a:r>
              <a:r>
                <a:rPr lang="zh-TW" altLang="en-US" sz="1200" dirty="0">
                  <a:solidFill>
                    <a:srgbClr val="3F3F3F"/>
                  </a:solidFill>
                </a:rPr>
                <a:t>。</a:t>
              </a:r>
              <a:endParaRPr sz="1200" dirty="0">
                <a:solidFill>
                  <a:srgbClr val="3F3F3F"/>
                </a:solidFill>
              </a:endParaRPr>
            </a:p>
          </p:txBody>
        </p:sp>
        <p:grpSp>
          <p:nvGrpSpPr>
            <p:cNvPr id="525" name="Google Shape;525;p14"/>
            <p:cNvGrpSpPr/>
            <p:nvPr/>
          </p:nvGrpSpPr>
          <p:grpSpPr>
            <a:xfrm>
              <a:off x="733507" y="5893617"/>
              <a:ext cx="263213" cy="246221"/>
              <a:chOff x="822912" y="2426699"/>
              <a:chExt cx="263213" cy="246221"/>
            </a:xfrm>
          </p:grpSpPr>
          <p:sp>
            <p:nvSpPr>
              <p:cNvPr id="526" name="Google Shape;526;p14"/>
              <p:cNvSpPr/>
              <p:nvPr/>
            </p:nvSpPr>
            <p:spPr>
              <a:xfrm>
                <a:off x="847201" y="2442492"/>
                <a:ext cx="214635" cy="2146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14"/>
              <p:cNvSpPr txBox="1"/>
              <p:nvPr/>
            </p:nvSpPr>
            <p:spPr>
              <a:xfrm>
                <a:off x="822912" y="2426699"/>
                <a:ext cx="26321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000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28" name="Google Shape;528;p14"/>
          <p:cNvGrpSpPr/>
          <p:nvPr/>
        </p:nvGrpSpPr>
        <p:grpSpPr>
          <a:xfrm>
            <a:off x="733506" y="5212993"/>
            <a:ext cx="2731915" cy="584735"/>
            <a:chOff x="733506" y="5877823"/>
            <a:chExt cx="2731915" cy="584735"/>
          </a:xfrm>
        </p:grpSpPr>
        <p:sp>
          <p:nvSpPr>
            <p:cNvPr id="529" name="Google Shape;529;p14"/>
            <p:cNvSpPr txBox="1"/>
            <p:nvPr/>
          </p:nvSpPr>
          <p:spPr>
            <a:xfrm>
              <a:off x="972431" y="5877823"/>
              <a:ext cx="249299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4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清除</a:t>
              </a:r>
              <a:endParaRPr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清除已輸入的資料</a:t>
              </a:r>
              <a:r>
                <a:rPr lang="zh-TW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。</a:t>
              </a:r>
              <a:endParaRPr dirty="0"/>
            </a:p>
          </p:txBody>
        </p:sp>
        <p:grpSp>
          <p:nvGrpSpPr>
            <p:cNvPr id="530" name="Google Shape;530;p14"/>
            <p:cNvGrpSpPr/>
            <p:nvPr/>
          </p:nvGrpSpPr>
          <p:grpSpPr>
            <a:xfrm>
              <a:off x="733506" y="5893617"/>
              <a:ext cx="263214" cy="246221"/>
              <a:chOff x="822911" y="2426699"/>
              <a:chExt cx="263214" cy="246221"/>
            </a:xfrm>
          </p:grpSpPr>
          <p:sp>
            <p:nvSpPr>
              <p:cNvPr id="531" name="Google Shape;531;p14"/>
              <p:cNvSpPr/>
              <p:nvPr/>
            </p:nvSpPr>
            <p:spPr>
              <a:xfrm>
                <a:off x="847201" y="2442492"/>
                <a:ext cx="214635" cy="2146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14"/>
              <p:cNvSpPr txBox="1"/>
              <p:nvPr/>
            </p:nvSpPr>
            <p:spPr>
              <a:xfrm>
                <a:off x="822911" y="2426699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3" name="Google Shape;533;p14"/>
          <p:cNvGrpSpPr/>
          <p:nvPr/>
        </p:nvGrpSpPr>
        <p:grpSpPr>
          <a:xfrm>
            <a:off x="733506" y="5771665"/>
            <a:ext cx="3347438" cy="692457"/>
            <a:chOff x="733506" y="5809170"/>
            <a:chExt cx="3347438" cy="692457"/>
          </a:xfrm>
        </p:grpSpPr>
        <p:sp>
          <p:nvSpPr>
            <p:cNvPr id="534" name="Google Shape;534;p14"/>
            <p:cNvSpPr txBox="1"/>
            <p:nvPr/>
          </p:nvSpPr>
          <p:spPr>
            <a:xfrm>
              <a:off x="972431" y="5809170"/>
              <a:ext cx="3108513" cy="692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4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檔案備註</a:t>
              </a:r>
              <a:endParaRPr lang="en-US" alt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可自行輸入文字說明，不會出現在編碼中。</a:t>
              </a:r>
              <a:endParaRPr dirty="0"/>
            </a:p>
          </p:txBody>
        </p:sp>
        <p:grpSp>
          <p:nvGrpSpPr>
            <p:cNvPr id="535" name="Google Shape;535;p14"/>
            <p:cNvGrpSpPr/>
            <p:nvPr/>
          </p:nvGrpSpPr>
          <p:grpSpPr>
            <a:xfrm>
              <a:off x="733506" y="5893617"/>
              <a:ext cx="263214" cy="246221"/>
              <a:chOff x="822911" y="2426699"/>
              <a:chExt cx="263214" cy="246221"/>
            </a:xfrm>
          </p:grpSpPr>
          <p:sp>
            <p:nvSpPr>
              <p:cNvPr id="536" name="Google Shape;536;p14"/>
              <p:cNvSpPr/>
              <p:nvPr/>
            </p:nvSpPr>
            <p:spPr>
              <a:xfrm>
                <a:off x="847201" y="2442492"/>
                <a:ext cx="214635" cy="2146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14"/>
              <p:cNvSpPr txBox="1"/>
              <p:nvPr/>
            </p:nvSpPr>
            <p:spPr>
              <a:xfrm>
                <a:off x="822911" y="2426699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000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sz="1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3" name="Google Shape;543;p14"/>
          <p:cNvSpPr txBox="1"/>
          <p:nvPr/>
        </p:nvSpPr>
        <p:spPr>
          <a:xfrm>
            <a:off x="499499" y="617255"/>
            <a:ext cx="579969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>
                <a:solidFill>
                  <a:srgbClr val="0079B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TW" sz="20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zh-TW" altLang="en-US" dirty="0">
                <a:solidFill>
                  <a:srgbClr val="3F3F3F"/>
                </a:solidFill>
              </a:rPr>
              <a:t>編碼器頁面，在此頁面進行取碼作業。</a:t>
            </a:r>
            <a:endParaRPr sz="1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533;p14">
            <a:extLst>
              <a:ext uri="{FF2B5EF4-FFF2-40B4-BE49-F238E27FC236}">
                <a16:creationId xmlns:a16="http://schemas.microsoft.com/office/drawing/2014/main" id="{C83250BD-96C7-4406-88B0-361E5FBE3AB6}"/>
              </a:ext>
            </a:extLst>
          </p:cNvPr>
          <p:cNvGrpSpPr/>
          <p:nvPr/>
        </p:nvGrpSpPr>
        <p:grpSpPr>
          <a:xfrm>
            <a:off x="733506" y="6382696"/>
            <a:ext cx="3039692" cy="692457"/>
            <a:chOff x="733506" y="5803902"/>
            <a:chExt cx="3039692" cy="692457"/>
          </a:xfrm>
        </p:grpSpPr>
        <p:sp>
          <p:nvSpPr>
            <p:cNvPr id="84" name="Google Shape;534;p14">
              <a:extLst>
                <a:ext uri="{FF2B5EF4-FFF2-40B4-BE49-F238E27FC236}">
                  <a16:creationId xmlns:a16="http://schemas.microsoft.com/office/drawing/2014/main" id="{CDCAE216-9611-44DD-8E99-247C2768A028}"/>
                </a:ext>
              </a:extLst>
            </p:cNvPr>
            <p:cNvSpPr txBox="1"/>
            <p:nvPr/>
          </p:nvSpPr>
          <p:spPr>
            <a:xfrm>
              <a:off x="972431" y="5803902"/>
              <a:ext cx="2800767" cy="692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solidFill>
                    <a:srgbClr val="3F3F3F"/>
                  </a:solidFill>
                </a:rPr>
                <a:t>產出編碼</a:t>
              </a:r>
              <a:endParaRPr lang="en-US" alt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200" dirty="0">
                  <a:solidFill>
                    <a:srgbClr val="3F3F3F"/>
                  </a:solidFill>
                </a:rPr>
                <a:t>完整輸入資料後，點擊即可產出編碼。</a:t>
              </a:r>
              <a:endParaRPr dirty="0"/>
            </a:p>
          </p:txBody>
        </p:sp>
        <p:grpSp>
          <p:nvGrpSpPr>
            <p:cNvPr id="85" name="Google Shape;535;p14">
              <a:extLst>
                <a:ext uri="{FF2B5EF4-FFF2-40B4-BE49-F238E27FC236}">
                  <a16:creationId xmlns:a16="http://schemas.microsoft.com/office/drawing/2014/main" id="{D006FA0F-358A-4452-82BF-53F7D29D340D}"/>
                </a:ext>
              </a:extLst>
            </p:cNvPr>
            <p:cNvGrpSpPr/>
            <p:nvPr/>
          </p:nvGrpSpPr>
          <p:grpSpPr>
            <a:xfrm>
              <a:off x="733506" y="5893617"/>
              <a:ext cx="263214" cy="246221"/>
              <a:chOff x="822911" y="2426699"/>
              <a:chExt cx="263214" cy="246221"/>
            </a:xfrm>
          </p:grpSpPr>
          <p:sp>
            <p:nvSpPr>
              <p:cNvPr id="86" name="Google Shape;536;p14">
                <a:extLst>
                  <a:ext uri="{FF2B5EF4-FFF2-40B4-BE49-F238E27FC236}">
                    <a16:creationId xmlns:a16="http://schemas.microsoft.com/office/drawing/2014/main" id="{34FEB544-FD48-4231-B5E0-6211016F7A41}"/>
                  </a:ext>
                </a:extLst>
              </p:cNvPr>
              <p:cNvSpPr/>
              <p:nvPr/>
            </p:nvSpPr>
            <p:spPr>
              <a:xfrm>
                <a:off x="847201" y="2442492"/>
                <a:ext cx="214635" cy="2146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537;p14">
                <a:extLst>
                  <a:ext uri="{FF2B5EF4-FFF2-40B4-BE49-F238E27FC236}">
                    <a16:creationId xmlns:a16="http://schemas.microsoft.com/office/drawing/2014/main" id="{33E78D9A-221D-482A-B334-1ED50E92ADB9}"/>
                  </a:ext>
                </a:extLst>
              </p:cNvPr>
              <p:cNvSpPr txBox="1"/>
              <p:nvPr/>
            </p:nvSpPr>
            <p:spPr>
              <a:xfrm>
                <a:off x="822911" y="2426699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sz="1000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sz="1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3" name="Google Shape;511;p14">
            <a:extLst>
              <a:ext uri="{FF2B5EF4-FFF2-40B4-BE49-F238E27FC236}">
                <a16:creationId xmlns:a16="http://schemas.microsoft.com/office/drawing/2014/main" id="{5070ADFE-A9E5-4E91-8282-691E13B45C17}"/>
              </a:ext>
            </a:extLst>
          </p:cNvPr>
          <p:cNvSpPr/>
          <p:nvPr/>
        </p:nvSpPr>
        <p:spPr>
          <a:xfrm>
            <a:off x="1279146" y="1973130"/>
            <a:ext cx="4206801" cy="909464"/>
          </a:xfrm>
          <a:prstGeom prst="roundRect">
            <a:avLst>
              <a:gd name="adj" fmla="val 4991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512;p14">
            <a:extLst>
              <a:ext uri="{FF2B5EF4-FFF2-40B4-BE49-F238E27FC236}">
                <a16:creationId xmlns:a16="http://schemas.microsoft.com/office/drawing/2014/main" id="{A2C4AC92-B1EA-41BA-A836-BA72ECFA1301}"/>
              </a:ext>
            </a:extLst>
          </p:cNvPr>
          <p:cNvSpPr/>
          <p:nvPr/>
        </p:nvSpPr>
        <p:spPr>
          <a:xfrm>
            <a:off x="1304925" y="2948857"/>
            <a:ext cx="3451573" cy="204877"/>
          </a:xfrm>
          <a:prstGeom prst="roundRect">
            <a:avLst>
              <a:gd name="adj" fmla="val 4991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" name="Google Shape;507;p14">
            <a:extLst>
              <a:ext uri="{FF2B5EF4-FFF2-40B4-BE49-F238E27FC236}">
                <a16:creationId xmlns:a16="http://schemas.microsoft.com/office/drawing/2014/main" id="{CC1B0CE5-B134-4431-A710-A5A3AE4298C6}"/>
              </a:ext>
            </a:extLst>
          </p:cNvPr>
          <p:cNvGrpSpPr/>
          <p:nvPr/>
        </p:nvGrpSpPr>
        <p:grpSpPr>
          <a:xfrm>
            <a:off x="4500544" y="1696268"/>
            <a:ext cx="263213" cy="246221"/>
            <a:chOff x="822912" y="2426699"/>
            <a:chExt cx="263213" cy="246221"/>
          </a:xfrm>
        </p:grpSpPr>
        <p:sp>
          <p:nvSpPr>
            <p:cNvPr id="96" name="Google Shape;508;p14">
              <a:extLst>
                <a:ext uri="{FF2B5EF4-FFF2-40B4-BE49-F238E27FC236}">
                  <a16:creationId xmlns:a16="http://schemas.microsoft.com/office/drawing/2014/main" id="{07A1EF04-5E7A-4AEA-B183-122E1D1BE58C}"/>
                </a:ext>
              </a:extLst>
            </p:cNvPr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509;p14">
              <a:extLst>
                <a:ext uri="{FF2B5EF4-FFF2-40B4-BE49-F238E27FC236}">
                  <a16:creationId xmlns:a16="http://schemas.microsoft.com/office/drawing/2014/main" id="{627E6879-A9BA-430E-AD3B-636FEEAA5B92}"/>
                </a:ext>
              </a:extLst>
            </p:cNvPr>
            <p:cNvSpPr txBox="1"/>
            <p:nvPr/>
          </p:nvSpPr>
          <p:spPr>
            <a:xfrm>
              <a:off x="822912" y="2426699"/>
              <a:ext cx="26321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" name="Google Shape;520;p14">
            <a:extLst>
              <a:ext uri="{FF2B5EF4-FFF2-40B4-BE49-F238E27FC236}">
                <a16:creationId xmlns:a16="http://schemas.microsoft.com/office/drawing/2014/main" id="{D0EA6767-7B55-4FD5-AA71-FFE79A743985}"/>
              </a:ext>
            </a:extLst>
          </p:cNvPr>
          <p:cNvGrpSpPr/>
          <p:nvPr/>
        </p:nvGrpSpPr>
        <p:grpSpPr>
          <a:xfrm>
            <a:off x="1422523" y="3279791"/>
            <a:ext cx="263214" cy="246221"/>
            <a:chOff x="822911" y="2426699"/>
            <a:chExt cx="263214" cy="246221"/>
          </a:xfrm>
        </p:grpSpPr>
        <p:sp>
          <p:nvSpPr>
            <p:cNvPr id="99" name="Google Shape;521;p14">
              <a:extLst>
                <a:ext uri="{FF2B5EF4-FFF2-40B4-BE49-F238E27FC236}">
                  <a16:creationId xmlns:a16="http://schemas.microsoft.com/office/drawing/2014/main" id="{370767F4-7FA8-468B-9D6B-23AEAF519908}"/>
                </a:ext>
              </a:extLst>
            </p:cNvPr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522;p14">
              <a:extLst>
                <a:ext uri="{FF2B5EF4-FFF2-40B4-BE49-F238E27FC236}">
                  <a16:creationId xmlns:a16="http://schemas.microsoft.com/office/drawing/2014/main" id="{353C7231-5FDB-4784-89BB-D3AC8B22D00A}"/>
                </a:ext>
              </a:extLst>
            </p:cNvPr>
            <p:cNvSpPr txBox="1"/>
            <p:nvPr/>
          </p:nvSpPr>
          <p:spPr>
            <a:xfrm>
              <a:off x="822911" y="2426699"/>
              <a:ext cx="2632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1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533;p14">
            <a:extLst>
              <a:ext uri="{FF2B5EF4-FFF2-40B4-BE49-F238E27FC236}">
                <a16:creationId xmlns:a16="http://schemas.microsoft.com/office/drawing/2014/main" id="{9674420A-5B36-4674-82F5-40084388960C}"/>
              </a:ext>
            </a:extLst>
          </p:cNvPr>
          <p:cNvGrpSpPr/>
          <p:nvPr/>
        </p:nvGrpSpPr>
        <p:grpSpPr>
          <a:xfrm>
            <a:off x="733506" y="7049090"/>
            <a:ext cx="4270768" cy="692457"/>
            <a:chOff x="733506" y="5803902"/>
            <a:chExt cx="4270768" cy="692457"/>
          </a:xfrm>
        </p:grpSpPr>
        <p:sp>
          <p:nvSpPr>
            <p:cNvPr id="102" name="Google Shape;534;p14">
              <a:extLst>
                <a:ext uri="{FF2B5EF4-FFF2-40B4-BE49-F238E27FC236}">
                  <a16:creationId xmlns:a16="http://schemas.microsoft.com/office/drawing/2014/main" id="{E70C5F52-4D79-44CA-B813-03209BD02B23}"/>
                </a:ext>
              </a:extLst>
            </p:cNvPr>
            <p:cNvSpPr txBox="1"/>
            <p:nvPr/>
          </p:nvSpPr>
          <p:spPr>
            <a:xfrm>
              <a:off x="972431" y="5803902"/>
              <a:ext cx="4031843" cy="692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solidFill>
                    <a:srgbClr val="3F3F3F"/>
                  </a:solidFill>
                </a:rPr>
                <a:t>編碼生成</a:t>
              </a:r>
              <a:endParaRPr lang="en-US" altLang="zh-TW" dirty="0">
                <a:solidFill>
                  <a:srgbClr val="3F3F3F"/>
                </a:solidFill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200" dirty="0">
                  <a:solidFill>
                    <a:srgbClr val="3F3F3F"/>
                  </a:solidFill>
                </a:rPr>
                <a:t>編碼狀態顯示於此，成功則顯示編碼；失敗則顯示原因。</a:t>
              </a:r>
              <a:endParaRPr dirty="0"/>
            </a:p>
          </p:txBody>
        </p:sp>
        <p:grpSp>
          <p:nvGrpSpPr>
            <p:cNvPr id="103" name="Google Shape;535;p14">
              <a:extLst>
                <a:ext uri="{FF2B5EF4-FFF2-40B4-BE49-F238E27FC236}">
                  <a16:creationId xmlns:a16="http://schemas.microsoft.com/office/drawing/2014/main" id="{F90AFC18-17D6-4C9A-904C-005EE39D4FD4}"/>
                </a:ext>
              </a:extLst>
            </p:cNvPr>
            <p:cNvGrpSpPr/>
            <p:nvPr/>
          </p:nvGrpSpPr>
          <p:grpSpPr>
            <a:xfrm>
              <a:off x="733506" y="5893617"/>
              <a:ext cx="263214" cy="246221"/>
              <a:chOff x="822911" y="2426699"/>
              <a:chExt cx="263214" cy="246221"/>
            </a:xfrm>
          </p:grpSpPr>
          <p:sp>
            <p:nvSpPr>
              <p:cNvPr id="104" name="Google Shape;536;p14">
                <a:extLst>
                  <a:ext uri="{FF2B5EF4-FFF2-40B4-BE49-F238E27FC236}">
                    <a16:creationId xmlns:a16="http://schemas.microsoft.com/office/drawing/2014/main" id="{B0D3315D-EEE1-4A8C-A0FD-2332BDBD8D57}"/>
                  </a:ext>
                </a:extLst>
              </p:cNvPr>
              <p:cNvSpPr/>
              <p:nvPr/>
            </p:nvSpPr>
            <p:spPr>
              <a:xfrm>
                <a:off x="847201" y="2442492"/>
                <a:ext cx="214635" cy="2146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537;p14">
                <a:extLst>
                  <a:ext uri="{FF2B5EF4-FFF2-40B4-BE49-F238E27FC236}">
                    <a16:creationId xmlns:a16="http://schemas.microsoft.com/office/drawing/2014/main" id="{3151F721-A8E9-4B95-A4BA-63496AC84413}"/>
                  </a:ext>
                </a:extLst>
              </p:cNvPr>
              <p:cNvSpPr txBox="1"/>
              <p:nvPr/>
            </p:nvSpPr>
            <p:spPr>
              <a:xfrm>
                <a:off x="822911" y="2426699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sz="1000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5</a:t>
                </a:r>
                <a:endParaRPr sz="1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D19EEF6-7D34-45E8-B0A7-EF7617851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066" y="782347"/>
            <a:ext cx="4475099" cy="344484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43" name="Google Shape;543;p14"/>
          <p:cNvSpPr txBox="1"/>
          <p:nvPr/>
        </p:nvSpPr>
        <p:spPr>
          <a:xfrm>
            <a:off x="499499" y="216421"/>
            <a:ext cx="579969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>
                <a:solidFill>
                  <a:srgbClr val="0079B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sz="20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zh-TW" altLang="en-US" dirty="0">
                <a:solidFill>
                  <a:srgbClr val="3F3F3F"/>
                </a:solidFill>
              </a:rPr>
              <a:t>編碼總表，已產生的編碼紀錄。</a:t>
            </a:r>
            <a:endParaRPr sz="1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4"/>
          <p:cNvSpPr txBox="1">
            <a:spLocks noGrp="1"/>
          </p:cNvSpPr>
          <p:nvPr>
            <p:ph type="sldNum" idx="12"/>
          </p:nvPr>
        </p:nvSpPr>
        <p:spPr>
          <a:xfrm>
            <a:off x="2657475" y="94480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  <p:sp>
        <p:nvSpPr>
          <p:cNvPr id="503" name="Google Shape;503;p14"/>
          <p:cNvSpPr/>
          <p:nvPr/>
        </p:nvSpPr>
        <p:spPr>
          <a:xfrm rot="-5400000">
            <a:off x="5786440" y="1508125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開始使用</a:t>
            </a:r>
            <a:endParaRPr/>
          </a:p>
        </p:txBody>
      </p:sp>
      <p:sp>
        <p:nvSpPr>
          <p:cNvPr id="504" name="Google Shape;504;p14"/>
          <p:cNvSpPr/>
          <p:nvPr/>
        </p:nvSpPr>
        <p:spPr>
          <a:xfrm rot="-5400000">
            <a:off x="5786441" y="3301030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角色權限</a:t>
            </a:r>
            <a:endParaRPr/>
          </a:p>
        </p:txBody>
      </p:sp>
      <p:sp>
        <p:nvSpPr>
          <p:cNvPr id="505" name="Google Shape;505;p14"/>
          <p:cNvSpPr/>
          <p:nvPr/>
        </p:nvSpPr>
        <p:spPr>
          <a:xfrm rot="-5400000">
            <a:off x="5786441" y="5093934"/>
            <a:ext cx="1592262" cy="287337"/>
          </a:xfrm>
          <a:prstGeom prst="roundRect">
            <a:avLst>
              <a:gd name="adj" fmla="val 50000"/>
            </a:avLst>
          </a:prstGeom>
          <a:solidFill>
            <a:srgbClr val="008ED2"/>
          </a:solidFill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功能說明</a:t>
            </a:r>
            <a:endParaRPr/>
          </a:p>
        </p:txBody>
      </p:sp>
      <p:grpSp>
        <p:nvGrpSpPr>
          <p:cNvPr id="507" name="Google Shape;507;p14"/>
          <p:cNvGrpSpPr/>
          <p:nvPr/>
        </p:nvGrpSpPr>
        <p:grpSpPr>
          <a:xfrm>
            <a:off x="951456" y="1381757"/>
            <a:ext cx="263213" cy="246221"/>
            <a:chOff x="822912" y="2426699"/>
            <a:chExt cx="263213" cy="246221"/>
          </a:xfrm>
        </p:grpSpPr>
        <p:sp>
          <p:nvSpPr>
            <p:cNvPr id="508" name="Google Shape;508;p14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4"/>
            <p:cNvSpPr txBox="1"/>
            <p:nvPr/>
          </p:nvSpPr>
          <p:spPr>
            <a:xfrm>
              <a:off x="822912" y="2426699"/>
              <a:ext cx="26321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1" name="Google Shape;511;p14"/>
          <p:cNvSpPr/>
          <p:nvPr/>
        </p:nvSpPr>
        <p:spPr>
          <a:xfrm>
            <a:off x="1278278" y="1355346"/>
            <a:ext cx="2724761" cy="299044"/>
          </a:xfrm>
          <a:prstGeom prst="roundRect">
            <a:avLst>
              <a:gd name="adj" fmla="val 4991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3" name="Google Shape;513;p14"/>
          <p:cNvGrpSpPr/>
          <p:nvPr/>
        </p:nvGrpSpPr>
        <p:grpSpPr>
          <a:xfrm>
            <a:off x="949799" y="1712425"/>
            <a:ext cx="263214" cy="246221"/>
            <a:chOff x="822911" y="2426699"/>
            <a:chExt cx="263214" cy="246221"/>
          </a:xfrm>
        </p:grpSpPr>
        <p:sp>
          <p:nvSpPr>
            <p:cNvPr id="514" name="Google Shape;514;p14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4"/>
            <p:cNvSpPr txBox="1"/>
            <p:nvPr/>
          </p:nvSpPr>
          <p:spPr>
            <a:xfrm>
              <a:off x="822911" y="2426699"/>
              <a:ext cx="2632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3" name="Google Shape;523;p14"/>
          <p:cNvGrpSpPr/>
          <p:nvPr/>
        </p:nvGrpSpPr>
        <p:grpSpPr>
          <a:xfrm>
            <a:off x="733507" y="4245555"/>
            <a:ext cx="3501325" cy="584735"/>
            <a:chOff x="733507" y="5877823"/>
            <a:chExt cx="3501325" cy="584735"/>
          </a:xfrm>
        </p:grpSpPr>
        <p:sp>
          <p:nvSpPr>
            <p:cNvPr id="524" name="Google Shape;524;p14"/>
            <p:cNvSpPr txBox="1"/>
            <p:nvPr/>
          </p:nvSpPr>
          <p:spPr>
            <a:xfrm>
              <a:off x="972431" y="5877823"/>
              <a:ext cx="3262401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4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搜尋條件</a:t>
              </a:r>
            </a:p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1200" dirty="0">
                  <a:solidFill>
                    <a:srgbClr val="3F3F3F"/>
                  </a:solidFill>
                </a:rPr>
                <a:t>可以日期區間或關鍵字，搜尋已產生的編碼。</a:t>
              </a:r>
              <a:endParaRPr sz="1200" dirty="0">
                <a:solidFill>
                  <a:srgbClr val="3F3F3F"/>
                </a:solidFill>
              </a:endParaRPr>
            </a:p>
          </p:txBody>
        </p:sp>
        <p:grpSp>
          <p:nvGrpSpPr>
            <p:cNvPr id="525" name="Google Shape;525;p14"/>
            <p:cNvGrpSpPr/>
            <p:nvPr/>
          </p:nvGrpSpPr>
          <p:grpSpPr>
            <a:xfrm>
              <a:off x="733507" y="5893617"/>
              <a:ext cx="263213" cy="246221"/>
              <a:chOff x="822912" y="2426699"/>
              <a:chExt cx="263213" cy="246221"/>
            </a:xfrm>
          </p:grpSpPr>
          <p:sp>
            <p:nvSpPr>
              <p:cNvPr id="526" name="Google Shape;526;p14"/>
              <p:cNvSpPr/>
              <p:nvPr/>
            </p:nvSpPr>
            <p:spPr>
              <a:xfrm>
                <a:off x="847201" y="2442492"/>
                <a:ext cx="214635" cy="2146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14"/>
              <p:cNvSpPr txBox="1"/>
              <p:nvPr/>
            </p:nvSpPr>
            <p:spPr>
              <a:xfrm>
                <a:off x="822912" y="2426699"/>
                <a:ext cx="26321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000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28" name="Google Shape;528;p14"/>
          <p:cNvGrpSpPr/>
          <p:nvPr/>
        </p:nvGrpSpPr>
        <p:grpSpPr>
          <a:xfrm>
            <a:off x="733506" y="4812159"/>
            <a:ext cx="2731915" cy="584735"/>
            <a:chOff x="733506" y="5877823"/>
            <a:chExt cx="2731915" cy="584735"/>
          </a:xfrm>
        </p:grpSpPr>
        <p:sp>
          <p:nvSpPr>
            <p:cNvPr id="529" name="Google Shape;529;p14"/>
            <p:cNvSpPr txBox="1"/>
            <p:nvPr/>
          </p:nvSpPr>
          <p:spPr>
            <a:xfrm>
              <a:off x="972431" y="5877823"/>
              <a:ext cx="249299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4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編碼總表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已產生的文檔編碼歷史資料。</a:t>
              </a:r>
              <a:endParaRPr lang="zh-TW" altLang="en-US" dirty="0"/>
            </a:p>
          </p:txBody>
        </p:sp>
        <p:grpSp>
          <p:nvGrpSpPr>
            <p:cNvPr id="530" name="Google Shape;530;p14"/>
            <p:cNvGrpSpPr/>
            <p:nvPr/>
          </p:nvGrpSpPr>
          <p:grpSpPr>
            <a:xfrm>
              <a:off x="733506" y="5893617"/>
              <a:ext cx="263214" cy="246221"/>
              <a:chOff x="822911" y="2426699"/>
              <a:chExt cx="263214" cy="246221"/>
            </a:xfrm>
          </p:grpSpPr>
          <p:sp>
            <p:nvSpPr>
              <p:cNvPr id="531" name="Google Shape;531;p14"/>
              <p:cNvSpPr/>
              <p:nvPr/>
            </p:nvSpPr>
            <p:spPr>
              <a:xfrm>
                <a:off x="847201" y="2442492"/>
                <a:ext cx="214635" cy="2146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14"/>
              <p:cNvSpPr txBox="1"/>
              <p:nvPr/>
            </p:nvSpPr>
            <p:spPr>
              <a:xfrm>
                <a:off x="822911" y="2426699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4" name="Google Shape;512;p14">
            <a:extLst>
              <a:ext uri="{FF2B5EF4-FFF2-40B4-BE49-F238E27FC236}">
                <a16:creationId xmlns:a16="http://schemas.microsoft.com/office/drawing/2014/main" id="{A2C4AC92-B1EA-41BA-A836-BA72ECFA1301}"/>
              </a:ext>
            </a:extLst>
          </p:cNvPr>
          <p:cNvSpPr/>
          <p:nvPr/>
        </p:nvSpPr>
        <p:spPr>
          <a:xfrm>
            <a:off x="1262565" y="1654390"/>
            <a:ext cx="4274635" cy="2282610"/>
          </a:xfrm>
          <a:prstGeom prst="roundRect">
            <a:avLst>
              <a:gd name="adj" fmla="val 4991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7305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F91236F-66E7-4AE0-BC5E-A66C990FE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380" y="788742"/>
            <a:ext cx="4405055" cy="3377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43" name="Google Shape;543;p14"/>
          <p:cNvSpPr txBox="1"/>
          <p:nvPr/>
        </p:nvSpPr>
        <p:spPr>
          <a:xfrm>
            <a:off x="499499" y="216421"/>
            <a:ext cx="579969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>
                <a:solidFill>
                  <a:srgbClr val="0079B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zh-TW" sz="20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zh-TW" altLang="en-US" dirty="0">
                <a:solidFill>
                  <a:srgbClr val="3F3F3F"/>
                </a:solidFill>
              </a:rPr>
              <a:t>成員，擁有該專案權限的成員資料。</a:t>
            </a:r>
            <a:endParaRPr dirty="0">
              <a:solidFill>
                <a:srgbClr val="3F3F3F"/>
              </a:solidFill>
            </a:endParaRPr>
          </a:p>
        </p:txBody>
      </p:sp>
      <p:sp>
        <p:nvSpPr>
          <p:cNvPr id="502" name="Google Shape;502;p14"/>
          <p:cNvSpPr txBox="1">
            <a:spLocks noGrp="1"/>
          </p:cNvSpPr>
          <p:nvPr>
            <p:ph type="sldNum" idx="12"/>
          </p:nvPr>
        </p:nvSpPr>
        <p:spPr>
          <a:xfrm>
            <a:off x="2657475" y="94480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  <p:sp>
        <p:nvSpPr>
          <p:cNvPr id="503" name="Google Shape;503;p14"/>
          <p:cNvSpPr/>
          <p:nvPr/>
        </p:nvSpPr>
        <p:spPr>
          <a:xfrm rot="-5400000">
            <a:off x="5786440" y="1508125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開始使用</a:t>
            </a:r>
            <a:endParaRPr/>
          </a:p>
        </p:txBody>
      </p:sp>
      <p:sp>
        <p:nvSpPr>
          <p:cNvPr id="504" name="Google Shape;504;p14"/>
          <p:cNvSpPr/>
          <p:nvPr/>
        </p:nvSpPr>
        <p:spPr>
          <a:xfrm rot="-5400000">
            <a:off x="5786441" y="3301030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角色權限</a:t>
            </a:r>
            <a:endParaRPr/>
          </a:p>
        </p:txBody>
      </p:sp>
      <p:sp>
        <p:nvSpPr>
          <p:cNvPr id="505" name="Google Shape;505;p14"/>
          <p:cNvSpPr/>
          <p:nvPr/>
        </p:nvSpPr>
        <p:spPr>
          <a:xfrm rot="-5400000">
            <a:off x="5786441" y="5093934"/>
            <a:ext cx="1592262" cy="287337"/>
          </a:xfrm>
          <a:prstGeom prst="roundRect">
            <a:avLst>
              <a:gd name="adj" fmla="val 50000"/>
            </a:avLst>
          </a:prstGeom>
          <a:solidFill>
            <a:srgbClr val="008ED2"/>
          </a:solidFill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功能說明</a:t>
            </a:r>
            <a:endParaRPr/>
          </a:p>
        </p:txBody>
      </p:sp>
      <p:grpSp>
        <p:nvGrpSpPr>
          <p:cNvPr id="507" name="Google Shape;507;p14"/>
          <p:cNvGrpSpPr/>
          <p:nvPr/>
        </p:nvGrpSpPr>
        <p:grpSpPr>
          <a:xfrm>
            <a:off x="951456" y="1381757"/>
            <a:ext cx="263213" cy="246221"/>
            <a:chOff x="822912" y="2426699"/>
            <a:chExt cx="263213" cy="246221"/>
          </a:xfrm>
        </p:grpSpPr>
        <p:sp>
          <p:nvSpPr>
            <p:cNvPr id="508" name="Google Shape;508;p14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4"/>
            <p:cNvSpPr txBox="1"/>
            <p:nvPr/>
          </p:nvSpPr>
          <p:spPr>
            <a:xfrm>
              <a:off x="822912" y="2426699"/>
              <a:ext cx="26321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1" name="Google Shape;511;p14"/>
          <p:cNvSpPr/>
          <p:nvPr/>
        </p:nvSpPr>
        <p:spPr>
          <a:xfrm>
            <a:off x="1278278" y="1355346"/>
            <a:ext cx="4167482" cy="168654"/>
          </a:xfrm>
          <a:prstGeom prst="roundRect">
            <a:avLst>
              <a:gd name="adj" fmla="val 4991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3" name="Google Shape;513;p14"/>
          <p:cNvGrpSpPr/>
          <p:nvPr/>
        </p:nvGrpSpPr>
        <p:grpSpPr>
          <a:xfrm>
            <a:off x="949799" y="1712425"/>
            <a:ext cx="263214" cy="246221"/>
            <a:chOff x="822911" y="2426699"/>
            <a:chExt cx="263214" cy="246221"/>
          </a:xfrm>
        </p:grpSpPr>
        <p:sp>
          <p:nvSpPr>
            <p:cNvPr id="514" name="Google Shape;514;p14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4"/>
            <p:cNvSpPr txBox="1"/>
            <p:nvPr/>
          </p:nvSpPr>
          <p:spPr>
            <a:xfrm>
              <a:off x="822911" y="2426699"/>
              <a:ext cx="2632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3" name="Google Shape;523;p14"/>
          <p:cNvGrpSpPr/>
          <p:nvPr/>
        </p:nvGrpSpPr>
        <p:grpSpPr>
          <a:xfrm>
            <a:off x="733507" y="4245555"/>
            <a:ext cx="3039660" cy="584735"/>
            <a:chOff x="733507" y="5877823"/>
            <a:chExt cx="3039660" cy="584735"/>
          </a:xfrm>
        </p:grpSpPr>
        <p:sp>
          <p:nvSpPr>
            <p:cNvPr id="524" name="Google Shape;524;p14"/>
            <p:cNvSpPr txBox="1"/>
            <p:nvPr/>
          </p:nvSpPr>
          <p:spPr>
            <a:xfrm>
              <a:off x="972431" y="5877823"/>
              <a:ext cx="2800736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4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搜尋條件</a:t>
              </a:r>
            </a:p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1200" dirty="0">
                  <a:solidFill>
                    <a:srgbClr val="3F3F3F"/>
                  </a:solidFill>
                </a:rPr>
                <a:t>可以關鍵字搜尋擁有該專案權限成員。</a:t>
              </a:r>
              <a:endParaRPr sz="1200" dirty="0">
                <a:solidFill>
                  <a:srgbClr val="3F3F3F"/>
                </a:solidFill>
              </a:endParaRPr>
            </a:p>
          </p:txBody>
        </p:sp>
        <p:grpSp>
          <p:nvGrpSpPr>
            <p:cNvPr id="525" name="Google Shape;525;p14"/>
            <p:cNvGrpSpPr/>
            <p:nvPr/>
          </p:nvGrpSpPr>
          <p:grpSpPr>
            <a:xfrm>
              <a:off x="733507" y="5893617"/>
              <a:ext cx="263213" cy="246221"/>
              <a:chOff x="822912" y="2426699"/>
              <a:chExt cx="263213" cy="246221"/>
            </a:xfrm>
          </p:grpSpPr>
          <p:sp>
            <p:nvSpPr>
              <p:cNvPr id="526" name="Google Shape;526;p14"/>
              <p:cNvSpPr/>
              <p:nvPr/>
            </p:nvSpPr>
            <p:spPr>
              <a:xfrm>
                <a:off x="847201" y="2442492"/>
                <a:ext cx="214635" cy="2146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14"/>
              <p:cNvSpPr txBox="1"/>
              <p:nvPr/>
            </p:nvSpPr>
            <p:spPr>
              <a:xfrm>
                <a:off x="822912" y="2426699"/>
                <a:ext cx="26321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000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28" name="Google Shape;528;p14"/>
          <p:cNvGrpSpPr/>
          <p:nvPr/>
        </p:nvGrpSpPr>
        <p:grpSpPr>
          <a:xfrm>
            <a:off x="733506" y="4812159"/>
            <a:ext cx="2731915" cy="584735"/>
            <a:chOff x="733506" y="5877823"/>
            <a:chExt cx="2731915" cy="584735"/>
          </a:xfrm>
        </p:grpSpPr>
        <p:sp>
          <p:nvSpPr>
            <p:cNvPr id="529" name="Google Shape;529;p14"/>
            <p:cNvSpPr txBox="1"/>
            <p:nvPr/>
          </p:nvSpPr>
          <p:spPr>
            <a:xfrm>
              <a:off x="972431" y="5877823"/>
              <a:ext cx="249299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solidFill>
                    <a:srgbClr val="3F3F3F"/>
                  </a:solidFill>
                </a:rPr>
                <a:t>成員列</a:t>
              </a:r>
              <a:r>
                <a:rPr lang="zh-TW" altLang="en-US" sz="14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表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該專案成員資料與權限。</a:t>
              </a:r>
              <a:endParaRPr lang="zh-TW" altLang="en-US" dirty="0"/>
            </a:p>
          </p:txBody>
        </p:sp>
        <p:grpSp>
          <p:nvGrpSpPr>
            <p:cNvPr id="530" name="Google Shape;530;p14"/>
            <p:cNvGrpSpPr/>
            <p:nvPr/>
          </p:nvGrpSpPr>
          <p:grpSpPr>
            <a:xfrm>
              <a:off x="733506" y="5893617"/>
              <a:ext cx="263214" cy="246221"/>
              <a:chOff x="822911" y="2426699"/>
              <a:chExt cx="263214" cy="246221"/>
            </a:xfrm>
          </p:grpSpPr>
          <p:sp>
            <p:nvSpPr>
              <p:cNvPr id="531" name="Google Shape;531;p14"/>
              <p:cNvSpPr/>
              <p:nvPr/>
            </p:nvSpPr>
            <p:spPr>
              <a:xfrm>
                <a:off x="847201" y="2442492"/>
                <a:ext cx="214635" cy="2146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14"/>
              <p:cNvSpPr txBox="1"/>
              <p:nvPr/>
            </p:nvSpPr>
            <p:spPr>
              <a:xfrm>
                <a:off x="822911" y="2426699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4" name="Google Shape;512;p14">
            <a:extLst>
              <a:ext uri="{FF2B5EF4-FFF2-40B4-BE49-F238E27FC236}">
                <a16:creationId xmlns:a16="http://schemas.microsoft.com/office/drawing/2014/main" id="{A2C4AC92-B1EA-41BA-A836-BA72ECFA1301}"/>
              </a:ext>
            </a:extLst>
          </p:cNvPr>
          <p:cNvSpPr/>
          <p:nvPr/>
        </p:nvSpPr>
        <p:spPr>
          <a:xfrm>
            <a:off x="1262565" y="1603380"/>
            <a:ext cx="4274635" cy="901060"/>
          </a:xfrm>
          <a:prstGeom prst="roundRect">
            <a:avLst>
              <a:gd name="adj" fmla="val 4991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1690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99320F2-C819-4F1F-BB42-65ACA4430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682" y="1119555"/>
            <a:ext cx="4475333" cy="300640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47" name="Google Shape;647;p17"/>
          <p:cNvSpPr txBox="1">
            <a:spLocks noGrp="1"/>
          </p:cNvSpPr>
          <p:nvPr>
            <p:ph type="sldNum" idx="12"/>
          </p:nvPr>
        </p:nvSpPr>
        <p:spPr>
          <a:xfrm>
            <a:off x="2657475" y="94480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  <p:sp>
        <p:nvSpPr>
          <p:cNvPr id="648" name="Google Shape;648;p17"/>
          <p:cNvSpPr/>
          <p:nvPr/>
        </p:nvSpPr>
        <p:spPr>
          <a:xfrm rot="-5400000">
            <a:off x="5786440" y="1508125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開始使用</a:t>
            </a:r>
            <a:endParaRPr/>
          </a:p>
        </p:txBody>
      </p:sp>
      <p:sp>
        <p:nvSpPr>
          <p:cNvPr id="649" name="Google Shape;649;p17"/>
          <p:cNvSpPr/>
          <p:nvPr/>
        </p:nvSpPr>
        <p:spPr>
          <a:xfrm rot="-5400000">
            <a:off x="5786441" y="3301030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角色權限</a:t>
            </a:r>
            <a:endParaRPr/>
          </a:p>
        </p:txBody>
      </p:sp>
      <p:sp>
        <p:nvSpPr>
          <p:cNvPr id="650" name="Google Shape;650;p17"/>
          <p:cNvSpPr/>
          <p:nvPr/>
        </p:nvSpPr>
        <p:spPr>
          <a:xfrm rot="-5400000">
            <a:off x="5786441" y="5093934"/>
            <a:ext cx="1592262" cy="287337"/>
          </a:xfrm>
          <a:prstGeom prst="roundRect">
            <a:avLst>
              <a:gd name="adj" fmla="val 50000"/>
            </a:avLst>
          </a:prstGeom>
          <a:solidFill>
            <a:srgbClr val="008ED2"/>
          </a:solidFill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功能說明</a:t>
            </a:r>
            <a:endParaRPr/>
          </a:p>
        </p:txBody>
      </p:sp>
      <p:sp>
        <p:nvSpPr>
          <p:cNvPr id="652" name="Google Shape;652;p17"/>
          <p:cNvSpPr txBox="1"/>
          <p:nvPr/>
        </p:nvSpPr>
        <p:spPr>
          <a:xfrm>
            <a:off x="166717" y="217165"/>
            <a:ext cx="17523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B681"/>
                </a:solidFill>
                <a:latin typeface="Arial"/>
                <a:ea typeface="Arial"/>
                <a:cs typeface="Arial"/>
                <a:sym typeface="Arial"/>
              </a:rPr>
              <a:t>◢</a:t>
            </a:r>
            <a:r>
              <a:rPr lang="zh-TW" sz="2000" dirty="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sz="2000" dirty="0">
                <a:solidFill>
                  <a:srgbClr val="008ED2"/>
                </a:solidFill>
              </a:rPr>
              <a:t>專案管理員</a:t>
            </a:r>
            <a:endParaRPr dirty="0"/>
          </a:p>
        </p:txBody>
      </p:sp>
      <p:sp>
        <p:nvSpPr>
          <p:cNvPr id="653" name="Google Shape;653;p17"/>
          <p:cNvSpPr txBox="1"/>
          <p:nvPr/>
        </p:nvSpPr>
        <p:spPr>
          <a:xfrm>
            <a:off x="499500" y="617255"/>
            <a:ext cx="579969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79B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TW" sz="20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zh-TW" altLang="en-US" dirty="0">
                <a:solidFill>
                  <a:srgbClr val="3F3F3F"/>
                </a:solidFill>
              </a:rPr>
              <a:t>專案審查，管理員可在此頁面進行申請審核。</a:t>
            </a:r>
            <a:endParaRPr sz="1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17"/>
          <p:cNvCxnSpPr>
            <a:cxnSpLocks/>
          </p:cNvCxnSpPr>
          <p:nvPr/>
        </p:nvCxnSpPr>
        <p:spPr>
          <a:xfrm>
            <a:off x="1919090" y="493400"/>
            <a:ext cx="4380110" cy="0"/>
          </a:xfrm>
          <a:prstGeom prst="straightConnector1">
            <a:avLst/>
          </a:prstGeom>
          <a:noFill/>
          <a:ln w="19050" cap="flat" cmpd="sng">
            <a:solidFill>
              <a:srgbClr val="4DB0E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55" name="Google Shape;655;p17"/>
          <p:cNvGrpSpPr/>
          <p:nvPr/>
        </p:nvGrpSpPr>
        <p:grpSpPr>
          <a:xfrm>
            <a:off x="981877" y="1619722"/>
            <a:ext cx="263213" cy="246221"/>
            <a:chOff x="822912" y="2426699"/>
            <a:chExt cx="263213" cy="246221"/>
          </a:xfrm>
        </p:grpSpPr>
        <p:sp>
          <p:nvSpPr>
            <p:cNvPr id="656" name="Google Shape;656;p17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7"/>
            <p:cNvSpPr txBox="1"/>
            <p:nvPr/>
          </p:nvSpPr>
          <p:spPr>
            <a:xfrm>
              <a:off x="822912" y="2426699"/>
              <a:ext cx="26321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8" name="Google Shape;658;p17"/>
          <p:cNvSpPr/>
          <p:nvPr/>
        </p:nvSpPr>
        <p:spPr>
          <a:xfrm>
            <a:off x="1269379" y="1667465"/>
            <a:ext cx="4193424" cy="173546"/>
          </a:xfrm>
          <a:prstGeom prst="roundRect">
            <a:avLst>
              <a:gd name="adj" fmla="val 79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0" name="Google Shape;660;p17"/>
          <p:cNvGrpSpPr/>
          <p:nvPr/>
        </p:nvGrpSpPr>
        <p:grpSpPr>
          <a:xfrm>
            <a:off x="982059" y="1877066"/>
            <a:ext cx="263214" cy="246221"/>
            <a:chOff x="822911" y="2426699"/>
            <a:chExt cx="263214" cy="246221"/>
          </a:xfrm>
        </p:grpSpPr>
        <p:sp>
          <p:nvSpPr>
            <p:cNvPr id="661" name="Google Shape;661;p17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7"/>
            <p:cNvSpPr txBox="1"/>
            <p:nvPr/>
          </p:nvSpPr>
          <p:spPr>
            <a:xfrm>
              <a:off x="822911" y="2426699"/>
              <a:ext cx="2632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7" name="Google Shape;667;p17"/>
          <p:cNvGrpSpPr/>
          <p:nvPr/>
        </p:nvGrpSpPr>
        <p:grpSpPr>
          <a:xfrm>
            <a:off x="733506" y="4125956"/>
            <a:ext cx="5390988" cy="1468135"/>
            <a:chOff x="733506" y="5221335"/>
            <a:chExt cx="5390988" cy="1468135"/>
          </a:xfrm>
        </p:grpSpPr>
        <p:grpSp>
          <p:nvGrpSpPr>
            <p:cNvPr id="668" name="Google Shape;668;p17"/>
            <p:cNvGrpSpPr/>
            <p:nvPr/>
          </p:nvGrpSpPr>
          <p:grpSpPr>
            <a:xfrm>
              <a:off x="733507" y="5221335"/>
              <a:ext cx="3809132" cy="584735"/>
              <a:chOff x="733507" y="5877823"/>
              <a:chExt cx="3809132" cy="584735"/>
            </a:xfrm>
          </p:grpSpPr>
          <p:sp>
            <p:nvSpPr>
              <p:cNvPr id="669" name="Google Shape;669;p17"/>
              <p:cNvSpPr txBox="1"/>
              <p:nvPr/>
            </p:nvSpPr>
            <p:spPr>
              <a:xfrm>
                <a:off x="972431" y="5877823"/>
                <a:ext cx="3570208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dirty="0">
                    <a:solidFill>
                      <a:srgbClr val="3F3F3F"/>
                    </a:solidFill>
                  </a:rPr>
                  <a:t>搜尋</a:t>
                </a:r>
                <a:endParaRPr lang="zh-TW" altLang="en-US" sz="14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zh-TW" altLang="en-US" sz="1200" dirty="0">
                    <a:solidFill>
                      <a:srgbClr val="3F3F3F"/>
                    </a:solidFill>
                  </a:rPr>
                  <a:t>輸入關鍵字進行申請單搜尋。</a:t>
                </a:r>
                <a:endParaRPr lang="zh-TW" altLang="en-US" dirty="0"/>
              </a:p>
            </p:txBody>
          </p:sp>
          <p:grpSp>
            <p:nvGrpSpPr>
              <p:cNvPr id="670" name="Google Shape;670;p17"/>
              <p:cNvGrpSpPr/>
              <p:nvPr/>
            </p:nvGrpSpPr>
            <p:grpSpPr>
              <a:xfrm>
                <a:off x="733507" y="5893617"/>
                <a:ext cx="263213" cy="246221"/>
                <a:chOff x="822912" y="2426699"/>
                <a:chExt cx="263213" cy="246221"/>
              </a:xfrm>
            </p:grpSpPr>
            <p:sp>
              <p:nvSpPr>
                <p:cNvPr id="671" name="Google Shape;671;p17"/>
                <p:cNvSpPr/>
                <p:nvPr/>
              </p:nvSpPr>
              <p:spPr>
                <a:xfrm>
                  <a:off x="847201" y="2442492"/>
                  <a:ext cx="214635" cy="21463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2" name="Google Shape;672;p17"/>
                <p:cNvSpPr txBox="1"/>
                <p:nvPr/>
              </p:nvSpPr>
              <p:spPr>
                <a:xfrm>
                  <a:off x="822912" y="2426699"/>
                  <a:ext cx="263213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000" dirty="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  <a:endParaRPr sz="1000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73" name="Google Shape;673;p17"/>
            <p:cNvGrpSpPr/>
            <p:nvPr/>
          </p:nvGrpSpPr>
          <p:grpSpPr>
            <a:xfrm>
              <a:off x="733506" y="5827736"/>
              <a:ext cx="5390988" cy="861734"/>
              <a:chOff x="733506" y="5877823"/>
              <a:chExt cx="5390988" cy="861734"/>
            </a:xfrm>
          </p:grpSpPr>
          <p:sp>
            <p:nvSpPr>
              <p:cNvPr id="674" name="Google Shape;674;p17"/>
              <p:cNvSpPr txBox="1"/>
              <p:nvPr/>
            </p:nvSpPr>
            <p:spPr>
              <a:xfrm>
                <a:off x="972431" y="5877823"/>
                <a:ext cx="5152063" cy="8617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14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申請者列表</a:t>
                </a: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12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顯示所有申請紀錄，管理員可對申請者進行審查，通過或駁回該申請，並可針對結果進行備註說明。</a:t>
                </a:r>
                <a:endParaRPr lang="zh-TW" altLang="en-US" dirty="0"/>
              </a:p>
            </p:txBody>
          </p:sp>
          <p:grpSp>
            <p:nvGrpSpPr>
              <p:cNvPr id="675" name="Google Shape;675;p17"/>
              <p:cNvGrpSpPr/>
              <p:nvPr/>
            </p:nvGrpSpPr>
            <p:grpSpPr>
              <a:xfrm>
                <a:off x="733506" y="5893617"/>
                <a:ext cx="263214" cy="246221"/>
                <a:chOff x="822911" y="2426699"/>
                <a:chExt cx="263214" cy="246221"/>
              </a:xfrm>
            </p:grpSpPr>
            <p:sp>
              <p:nvSpPr>
                <p:cNvPr id="676" name="Google Shape;676;p17"/>
                <p:cNvSpPr/>
                <p:nvPr/>
              </p:nvSpPr>
              <p:spPr>
                <a:xfrm>
                  <a:off x="847201" y="2442492"/>
                  <a:ext cx="214635" cy="21463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7" name="Google Shape;677;p17"/>
                <p:cNvSpPr txBox="1"/>
                <p:nvPr/>
              </p:nvSpPr>
              <p:spPr>
                <a:xfrm>
                  <a:off x="822911" y="2426699"/>
                  <a:ext cx="263214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B10D36FF-DDC2-4CAA-B93E-39A020424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682" y="6070015"/>
            <a:ext cx="4475333" cy="1770486"/>
          </a:xfrm>
          <a:prstGeom prst="rect">
            <a:avLst/>
          </a:prstGeom>
        </p:spPr>
      </p:pic>
      <p:sp>
        <p:nvSpPr>
          <p:cNvPr id="44" name="Google Shape;653;p17">
            <a:extLst>
              <a:ext uri="{FF2B5EF4-FFF2-40B4-BE49-F238E27FC236}">
                <a16:creationId xmlns:a16="http://schemas.microsoft.com/office/drawing/2014/main" id="{B083CC6E-CD24-4790-8FBF-9DADC642A851}"/>
              </a:ext>
            </a:extLst>
          </p:cNvPr>
          <p:cNvSpPr txBox="1"/>
          <p:nvPr/>
        </p:nvSpPr>
        <p:spPr>
          <a:xfrm>
            <a:off x="499498" y="5518030"/>
            <a:ext cx="579969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>
                <a:solidFill>
                  <a:srgbClr val="0079B3"/>
                </a:solidFill>
              </a:rPr>
              <a:t>2</a:t>
            </a:r>
            <a:r>
              <a:rPr lang="zh-TW" sz="20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zh-TW" altLang="en-US" dirty="0">
                <a:solidFill>
                  <a:srgbClr val="3F3F3F"/>
                </a:solidFill>
              </a:rPr>
              <a:t>文檔編碼</a:t>
            </a:r>
            <a:r>
              <a:rPr lang="en-US" altLang="zh-TW" dirty="0">
                <a:solidFill>
                  <a:srgbClr val="3F3F3F"/>
                </a:solidFill>
              </a:rPr>
              <a:t>-</a:t>
            </a:r>
            <a:r>
              <a:rPr lang="zh-TW" altLang="en-US" dirty="0">
                <a:solidFill>
                  <a:srgbClr val="3F3F3F"/>
                </a:solidFill>
              </a:rPr>
              <a:t>成員，專案管理員可對成員進行移除作業。</a:t>
            </a:r>
            <a:endParaRPr sz="1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17"/>
          <p:cNvSpPr/>
          <p:nvPr/>
        </p:nvSpPr>
        <p:spPr>
          <a:xfrm>
            <a:off x="5122066" y="6882582"/>
            <a:ext cx="281743" cy="639095"/>
          </a:xfrm>
          <a:prstGeom prst="roundRect">
            <a:avLst>
              <a:gd name="adj" fmla="val 222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Google Shape;655;p17">
            <a:extLst>
              <a:ext uri="{FF2B5EF4-FFF2-40B4-BE49-F238E27FC236}">
                <a16:creationId xmlns:a16="http://schemas.microsoft.com/office/drawing/2014/main" id="{00EB0CF2-8E51-4E4F-8369-E27C764794C3}"/>
              </a:ext>
            </a:extLst>
          </p:cNvPr>
          <p:cNvGrpSpPr/>
          <p:nvPr/>
        </p:nvGrpSpPr>
        <p:grpSpPr>
          <a:xfrm>
            <a:off x="5433105" y="6833133"/>
            <a:ext cx="263213" cy="246221"/>
            <a:chOff x="822912" y="2426699"/>
            <a:chExt cx="263213" cy="246221"/>
          </a:xfrm>
        </p:grpSpPr>
        <p:sp>
          <p:nvSpPr>
            <p:cNvPr id="46" name="Google Shape;656;p17">
              <a:extLst>
                <a:ext uri="{FF2B5EF4-FFF2-40B4-BE49-F238E27FC236}">
                  <a16:creationId xmlns:a16="http://schemas.microsoft.com/office/drawing/2014/main" id="{4C5BBCD1-5239-4DD6-A0AE-659A6BF92393}"/>
                </a:ext>
              </a:extLst>
            </p:cNvPr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657;p17">
              <a:extLst>
                <a:ext uri="{FF2B5EF4-FFF2-40B4-BE49-F238E27FC236}">
                  <a16:creationId xmlns:a16="http://schemas.microsoft.com/office/drawing/2014/main" id="{70598BF2-8810-4701-8118-8B32B1FE7B74}"/>
                </a:ext>
              </a:extLst>
            </p:cNvPr>
            <p:cNvSpPr txBox="1"/>
            <p:nvPr/>
          </p:nvSpPr>
          <p:spPr>
            <a:xfrm>
              <a:off x="822912" y="2426699"/>
              <a:ext cx="26321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668;p17">
            <a:extLst>
              <a:ext uri="{FF2B5EF4-FFF2-40B4-BE49-F238E27FC236}">
                <a16:creationId xmlns:a16="http://schemas.microsoft.com/office/drawing/2014/main" id="{26AED589-2711-4200-BBF6-173B8EA85E0B}"/>
              </a:ext>
            </a:extLst>
          </p:cNvPr>
          <p:cNvGrpSpPr/>
          <p:nvPr/>
        </p:nvGrpSpPr>
        <p:grpSpPr>
          <a:xfrm>
            <a:off x="733506" y="7840500"/>
            <a:ext cx="3809132" cy="584735"/>
            <a:chOff x="733507" y="5877823"/>
            <a:chExt cx="3809132" cy="584735"/>
          </a:xfrm>
        </p:grpSpPr>
        <p:sp>
          <p:nvSpPr>
            <p:cNvPr id="66" name="Google Shape;669;p17">
              <a:extLst>
                <a:ext uri="{FF2B5EF4-FFF2-40B4-BE49-F238E27FC236}">
                  <a16:creationId xmlns:a16="http://schemas.microsoft.com/office/drawing/2014/main" id="{0ACD69A3-4D1E-4652-AD03-B83EE9385960}"/>
                </a:ext>
              </a:extLst>
            </p:cNvPr>
            <p:cNvSpPr txBox="1"/>
            <p:nvPr/>
          </p:nvSpPr>
          <p:spPr>
            <a:xfrm>
              <a:off x="972431" y="5877823"/>
              <a:ext cx="3570208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solidFill>
                    <a:srgbClr val="3F3F3F"/>
                  </a:solidFill>
                </a:rPr>
                <a:t>移除成員</a:t>
              </a:r>
              <a:endParaRPr lang="zh-TW" altLang="en-US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lvl="0">
                <a:lnSpc>
                  <a:spcPct val="150000"/>
                </a:lnSpc>
              </a:pPr>
              <a:r>
                <a:rPr lang="zh-TW" altLang="en-US" sz="1200" dirty="0">
                  <a:solidFill>
                    <a:srgbClr val="3F3F3F"/>
                  </a:solidFill>
                </a:rPr>
                <a:t>可將成員從該專案中移除。</a:t>
              </a:r>
              <a:endParaRPr lang="zh-TW" altLang="en-US" dirty="0"/>
            </a:p>
          </p:txBody>
        </p:sp>
        <p:grpSp>
          <p:nvGrpSpPr>
            <p:cNvPr id="67" name="Google Shape;670;p17">
              <a:extLst>
                <a:ext uri="{FF2B5EF4-FFF2-40B4-BE49-F238E27FC236}">
                  <a16:creationId xmlns:a16="http://schemas.microsoft.com/office/drawing/2014/main" id="{8ED1D0A8-B618-4B46-963E-E26105DF98A3}"/>
                </a:ext>
              </a:extLst>
            </p:cNvPr>
            <p:cNvGrpSpPr/>
            <p:nvPr/>
          </p:nvGrpSpPr>
          <p:grpSpPr>
            <a:xfrm>
              <a:off x="733507" y="5893617"/>
              <a:ext cx="263213" cy="246221"/>
              <a:chOff x="822912" y="2426699"/>
              <a:chExt cx="263213" cy="246221"/>
            </a:xfrm>
          </p:grpSpPr>
          <p:sp>
            <p:nvSpPr>
              <p:cNvPr id="68" name="Google Shape;671;p17">
                <a:extLst>
                  <a:ext uri="{FF2B5EF4-FFF2-40B4-BE49-F238E27FC236}">
                    <a16:creationId xmlns:a16="http://schemas.microsoft.com/office/drawing/2014/main" id="{47C27204-442E-48F7-A819-D2A45F5FF86B}"/>
                  </a:ext>
                </a:extLst>
              </p:cNvPr>
              <p:cNvSpPr/>
              <p:nvPr/>
            </p:nvSpPr>
            <p:spPr>
              <a:xfrm>
                <a:off x="847201" y="2442492"/>
                <a:ext cx="214635" cy="2146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72;p17">
                <a:extLst>
                  <a:ext uri="{FF2B5EF4-FFF2-40B4-BE49-F238E27FC236}">
                    <a16:creationId xmlns:a16="http://schemas.microsoft.com/office/drawing/2014/main" id="{B4C1D3E7-357D-4909-AB55-CCAC6B673C3B}"/>
                  </a:ext>
                </a:extLst>
              </p:cNvPr>
              <p:cNvSpPr txBox="1"/>
              <p:nvPr/>
            </p:nvSpPr>
            <p:spPr>
              <a:xfrm>
                <a:off x="822912" y="2426699"/>
                <a:ext cx="26321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000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"/>
          <p:cNvSpPr txBox="1">
            <a:spLocks noGrp="1"/>
          </p:cNvSpPr>
          <p:nvPr>
            <p:ph type="sldNum" idx="12"/>
          </p:nvPr>
        </p:nvSpPr>
        <p:spPr>
          <a:xfrm>
            <a:off x="2657475" y="94480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  <p:sp>
        <p:nvSpPr>
          <p:cNvPr id="38" name="Google Shape;38;p2"/>
          <p:cNvSpPr txBox="1">
            <a:spLocks noGrp="1"/>
          </p:cNvSpPr>
          <p:nvPr>
            <p:ph type="body" idx="1"/>
          </p:nvPr>
        </p:nvSpPr>
        <p:spPr>
          <a:xfrm>
            <a:off x="3743751" y="145695"/>
            <a:ext cx="2893446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zh-TW"/>
              <a:t>目錄</a:t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 rot="-5400000">
            <a:off x="5786440" y="1508125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開始使用</a:t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 rot="-5400000">
            <a:off x="5786441" y="3301030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角色權限</a:t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 rot="-5400000">
            <a:off x="5786441" y="5093934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功能說明</a:t>
            </a:r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>
            <a:off x="232665" y="810277"/>
            <a:ext cx="6043856" cy="497355"/>
            <a:chOff x="232665" y="810277"/>
            <a:chExt cx="6043856" cy="497355"/>
          </a:xfrm>
        </p:grpSpPr>
        <p:sp>
          <p:nvSpPr>
            <p:cNvPr id="44" name="Google Shape;44;p2"/>
            <p:cNvSpPr txBox="1"/>
            <p:nvPr/>
          </p:nvSpPr>
          <p:spPr>
            <a:xfrm>
              <a:off x="232665" y="810277"/>
              <a:ext cx="697627" cy="400110"/>
            </a:xfrm>
            <a:prstGeom prst="rect">
              <a:avLst/>
            </a:prstGeom>
            <a:solidFill>
              <a:srgbClr val="008ED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目錄</a:t>
              </a:r>
              <a:endParaRPr/>
            </a:p>
          </p:txBody>
        </p:sp>
        <p:sp>
          <p:nvSpPr>
            <p:cNvPr id="45" name="Google Shape;45;p2"/>
            <p:cNvSpPr txBox="1"/>
            <p:nvPr/>
          </p:nvSpPr>
          <p:spPr>
            <a:xfrm>
              <a:off x="5945981" y="907522"/>
              <a:ext cx="33054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0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46;p2"/>
            <p:cNvCxnSpPr/>
            <p:nvPr/>
          </p:nvCxnSpPr>
          <p:spPr>
            <a:xfrm>
              <a:off x="1004711" y="1187809"/>
              <a:ext cx="4970125" cy="0"/>
            </a:xfrm>
            <a:prstGeom prst="straightConnector1">
              <a:avLst/>
            </a:prstGeom>
            <a:noFill/>
            <a:ln w="19050" cap="flat" cmpd="sng">
              <a:solidFill>
                <a:srgbClr val="4DB0E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7" name="Google Shape;47;p2"/>
          <p:cNvGrpSpPr/>
          <p:nvPr/>
        </p:nvGrpSpPr>
        <p:grpSpPr>
          <a:xfrm>
            <a:off x="581478" y="2030691"/>
            <a:ext cx="5695043" cy="338554"/>
            <a:chOff x="581478" y="870566"/>
            <a:chExt cx="5695043" cy="338554"/>
          </a:xfrm>
        </p:grpSpPr>
        <p:sp>
          <p:nvSpPr>
            <p:cNvPr id="48" name="Google Shape;48;p2"/>
            <p:cNvSpPr txBox="1"/>
            <p:nvPr/>
          </p:nvSpPr>
          <p:spPr>
            <a:xfrm>
              <a:off x="581478" y="870566"/>
              <a:ext cx="172034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00B681"/>
                  </a:solidFill>
                  <a:latin typeface="Arial"/>
                  <a:ea typeface="Arial"/>
                  <a:cs typeface="Arial"/>
                  <a:sym typeface="Arial"/>
                </a:rPr>
                <a:t>◢</a:t>
              </a:r>
              <a:r>
                <a:rPr lang="zh-TW" sz="160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 Line 帳號登入</a:t>
              </a:r>
              <a:endParaRPr/>
            </a:p>
          </p:txBody>
        </p:sp>
        <p:sp>
          <p:nvSpPr>
            <p:cNvPr id="49" name="Google Shape;49;p2"/>
            <p:cNvSpPr txBox="1"/>
            <p:nvPr/>
          </p:nvSpPr>
          <p:spPr>
            <a:xfrm>
              <a:off x="5974835" y="870566"/>
              <a:ext cx="30168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6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" name="Google Shape;50;p2"/>
            <p:cNvCxnSpPr/>
            <p:nvPr/>
          </p:nvCxnSpPr>
          <p:spPr>
            <a:xfrm>
              <a:off x="2301821" y="1086208"/>
              <a:ext cx="3673015" cy="0"/>
            </a:xfrm>
            <a:prstGeom prst="straightConnector1">
              <a:avLst/>
            </a:prstGeom>
            <a:noFill/>
            <a:ln w="19050" cap="flat" cmpd="sng">
              <a:solidFill>
                <a:srgbClr val="4DB0E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1" name="Google Shape;51;p2"/>
          <p:cNvGrpSpPr/>
          <p:nvPr/>
        </p:nvGrpSpPr>
        <p:grpSpPr>
          <a:xfrm>
            <a:off x="232665" y="1420484"/>
            <a:ext cx="6043856" cy="497355"/>
            <a:chOff x="232665" y="1302083"/>
            <a:chExt cx="6043856" cy="497355"/>
          </a:xfrm>
        </p:grpSpPr>
        <p:sp>
          <p:nvSpPr>
            <p:cNvPr id="52" name="Google Shape;52;p2"/>
            <p:cNvSpPr txBox="1"/>
            <p:nvPr/>
          </p:nvSpPr>
          <p:spPr>
            <a:xfrm>
              <a:off x="232665" y="1302083"/>
              <a:ext cx="1210588" cy="400110"/>
            </a:xfrm>
            <a:prstGeom prst="rect">
              <a:avLst/>
            </a:prstGeom>
            <a:solidFill>
              <a:srgbClr val="008ED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開始使用</a:t>
              </a:r>
              <a:endParaRPr/>
            </a:p>
          </p:txBody>
        </p:sp>
        <p:sp>
          <p:nvSpPr>
            <p:cNvPr id="53" name="Google Shape;53;p2"/>
            <p:cNvSpPr txBox="1"/>
            <p:nvPr/>
          </p:nvSpPr>
          <p:spPr>
            <a:xfrm>
              <a:off x="5945981" y="1399328"/>
              <a:ext cx="33054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20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4" name="Google Shape;54;p2"/>
            <p:cNvCxnSpPr/>
            <p:nvPr/>
          </p:nvCxnSpPr>
          <p:spPr>
            <a:xfrm>
              <a:off x="1535289" y="1679615"/>
              <a:ext cx="4439547" cy="0"/>
            </a:xfrm>
            <a:prstGeom prst="straightConnector1">
              <a:avLst/>
            </a:prstGeom>
            <a:noFill/>
            <a:ln w="19050" cap="flat" cmpd="sng">
              <a:solidFill>
                <a:srgbClr val="4DB0E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5" name="Google Shape;55;p2"/>
          <p:cNvGrpSpPr/>
          <p:nvPr/>
        </p:nvGrpSpPr>
        <p:grpSpPr>
          <a:xfrm>
            <a:off x="581478" y="2482097"/>
            <a:ext cx="5695043" cy="338554"/>
            <a:chOff x="581478" y="870566"/>
            <a:chExt cx="5695043" cy="338554"/>
          </a:xfrm>
        </p:grpSpPr>
        <p:sp>
          <p:nvSpPr>
            <p:cNvPr id="56" name="Google Shape;56;p2"/>
            <p:cNvSpPr txBox="1"/>
            <p:nvPr/>
          </p:nvSpPr>
          <p:spPr>
            <a:xfrm>
              <a:off x="581478" y="870566"/>
              <a:ext cx="14622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00B681"/>
                  </a:solidFill>
                  <a:latin typeface="Arial"/>
                  <a:ea typeface="Arial"/>
                  <a:cs typeface="Arial"/>
                  <a:sym typeface="Arial"/>
                </a:rPr>
                <a:t>◢</a:t>
              </a:r>
              <a:r>
                <a:rPr lang="zh-TW" sz="160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 驗証碼過期</a:t>
              </a:r>
              <a:endParaRPr/>
            </a:p>
          </p:txBody>
        </p:sp>
        <p:sp>
          <p:nvSpPr>
            <p:cNvPr id="57" name="Google Shape;57;p2"/>
            <p:cNvSpPr txBox="1"/>
            <p:nvPr/>
          </p:nvSpPr>
          <p:spPr>
            <a:xfrm>
              <a:off x="5974835" y="870566"/>
              <a:ext cx="30168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sz="16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" name="Google Shape;58;p2"/>
            <p:cNvCxnSpPr/>
            <p:nvPr/>
          </p:nvCxnSpPr>
          <p:spPr>
            <a:xfrm>
              <a:off x="2043738" y="1086208"/>
              <a:ext cx="3931098" cy="0"/>
            </a:xfrm>
            <a:prstGeom prst="straightConnector1">
              <a:avLst/>
            </a:prstGeom>
            <a:noFill/>
            <a:ln w="19050" cap="flat" cmpd="sng">
              <a:solidFill>
                <a:srgbClr val="4DB0E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9" name="Google Shape;59;p2"/>
          <p:cNvGrpSpPr/>
          <p:nvPr/>
        </p:nvGrpSpPr>
        <p:grpSpPr>
          <a:xfrm>
            <a:off x="581478" y="2933503"/>
            <a:ext cx="5695043" cy="338554"/>
            <a:chOff x="581478" y="870566"/>
            <a:chExt cx="5695043" cy="338554"/>
          </a:xfrm>
        </p:grpSpPr>
        <p:sp>
          <p:nvSpPr>
            <p:cNvPr id="60" name="Google Shape;60;p2"/>
            <p:cNvSpPr txBox="1"/>
            <p:nvPr/>
          </p:nvSpPr>
          <p:spPr>
            <a:xfrm>
              <a:off x="581478" y="870586"/>
              <a:ext cx="2223686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dirty="0">
                  <a:solidFill>
                    <a:srgbClr val="00B681"/>
                  </a:solidFill>
                  <a:latin typeface="Arial"/>
                  <a:ea typeface="Arial"/>
                  <a:cs typeface="Arial"/>
                  <a:sym typeface="Arial"/>
                </a:rPr>
                <a:t>◢</a:t>
              </a:r>
              <a:r>
                <a:rPr lang="zh-TW" sz="1600" dirty="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zh-TW" altLang="en-US" sz="1600" dirty="0">
                  <a:solidFill>
                    <a:srgbClr val="008ED2"/>
                  </a:solidFill>
                </a:rPr>
                <a:t>手機號碼</a:t>
              </a:r>
              <a:r>
                <a:rPr lang="zh-TW" sz="1600" dirty="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輸入錯誤</a:t>
              </a:r>
              <a:endParaRPr dirty="0"/>
            </a:p>
          </p:txBody>
        </p:sp>
        <p:sp>
          <p:nvSpPr>
            <p:cNvPr id="61" name="Google Shape;61;p2"/>
            <p:cNvSpPr txBox="1"/>
            <p:nvPr/>
          </p:nvSpPr>
          <p:spPr>
            <a:xfrm>
              <a:off x="5974835" y="870566"/>
              <a:ext cx="30168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 sz="16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" name="Google Shape;62;p2"/>
            <p:cNvCxnSpPr/>
            <p:nvPr/>
          </p:nvCxnSpPr>
          <p:spPr>
            <a:xfrm>
              <a:off x="2805164" y="1086208"/>
              <a:ext cx="3169672" cy="0"/>
            </a:xfrm>
            <a:prstGeom prst="straightConnector1">
              <a:avLst/>
            </a:prstGeom>
            <a:noFill/>
            <a:ln w="19050" cap="flat" cmpd="sng">
              <a:solidFill>
                <a:srgbClr val="4DB0E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3" name="Google Shape;63;p2"/>
          <p:cNvGrpSpPr/>
          <p:nvPr/>
        </p:nvGrpSpPr>
        <p:grpSpPr>
          <a:xfrm>
            <a:off x="232665" y="3384909"/>
            <a:ext cx="6043856" cy="497355"/>
            <a:chOff x="232665" y="1302083"/>
            <a:chExt cx="6043856" cy="497355"/>
          </a:xfrm>
        </p:grpSpPr>
        <p:sp>
          <p:nvSpPr>
            <p:cNvPr id="64" name="Google Shape;64;p2"/>
            <p:cNvSpPr txBox="1"/>
            <p:nvPr/>
          </p:nvSpPr>
          <p:spPr>
            <a:xfrm>
              <a:off x="232665" y="1302083"/>
              <a:ext cx="1210588" cy="400110"/>
            </a:xfrm>
            <a:prstGeom prst="rect">
              <a:avLst/>
            </a:prstGeom>
            <a:solidFill>
              <a:srgbClr val="008ED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角色權限</a:t>
              </a:r>
              <a:endParaRPr/>
            </a:p>
          </p:txBody>
        </p:sp>
        <p:sp>
          <p:nvSpPr>
            <p:cNvPr id="65" name="Google Shape;65;p2"/>
            <p:cNvSpPr txBox="1"/>
            <p:nvPr/>
          </p:nvSpPr>
          <p:spPr>
            <a:xfrm>
              <a:off x="5800109" y="1399328"/>
              <a:ext cx="47641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 sz="20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" name="Google Shape;66;p2"/>
            <p:cNvCxnSpPr/>
            <p:nvPr/>
          </p:nvCxnSpPr>
          <p:spPr>
            <a:xfrm>
              <a:off x="1535289" y="1679615"/>
              <a:ext cx="4264820" cy="0"/>
            </a:xfrm>
            <a:prstGeom prst="straightConnector1">
              <a:avLst/>
            </a:prstGeom>
            <a:noFill/>
            <a:ln w="19050" cap="flat" cmpd="sng">
              <a:solidFill>
                <a:srgbClr val="4DB0E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7" name="Google Shape;67;p2"/>
          <p:cNvGrpSpPr/>
          <p:nvPr/>
        </p:nvGrpSpPr>
        <p:grpSpPr>
          <a:xfrm>
            <a:off x="581478" y="3995116"/>
            <a:ext cx="5695043" cy="338554"/>
            <a:chOff x="581478" y="870566"/>
            <a:chExt cx="5695043" cy="338554"/>
          </a:xfrm>
        </p:grpSpPr>
        <p:sp>
          <p:nvSpPr>
            <p:cNvPr id="68" name="Google Shape;68;p2"/>
            <p:cNvSpPr txBox="1"/>
            <p:nvPr/>
          </p:nvSpPr>
          <p:spPr>
            <a:xfrm>
              <a:off x="581478" y="870566"/>
              <a:ext cx="166744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00B681"/>
                  </a:solidFill>
                  <a:latin typeface="Arial"/>
                  <a:ea typeface="Arial"/>
                  <a:cs typeface="Arial"/>
                  <a:sym typeface="Arial"/>
                </a:rPr>
                <a:t>◢</a:t>
              </a:r>
              <a:r>
                <a:rPr lang="zh-TW" sz="160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 權限功能差異</a:t>
              </a:r>
              <a:endParaRPr/>
            </a:p>
          </p:txBody>
        </p:sp>
        <p:sp>
          <p:nvSpPr>
            <p:cNvPr id="69" name="Google Shape;69;p2"/>
            <p:cNvSpPr txBox="1"/>
            <p:nvPr/>
          </p:nvSpPr>
          <p:spPr>
            <a:xfrm>
              <a:off x="5857817" y="870566"/>
              <a:ext cx="41870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 sz="16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" name="Google Shape;70;p2"/>
            <p:cNvCxnSpPr/>
            <p:nvPr/>
          </p:nvCxnSpPr>
          <p:spPr>
            <a:xfrm>
              <a:off x="2301821" y="1086208"/>
              <a:ext cx="3555996" cy="0"/>
            </a:xfrm>
            <a:prstGeom prst="straightConnector1">
              <a:avLst/>
            </a:prstGeom>
            <a:noFill/>
            <a:ln w="19050" cap="flat" cmpd="sng">
              <a:solidFill>
                <a:srgbClr val="4DB0E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1" name="Google Shape;71;p2"/>
          <p:cNvGrpSpPr/>
          <p:nvPr/>
        </p:nvGrpSpPr>
        <p:grpSpPr>
          <a:xfrm>
            <a:off x="232665" y="4446522"/>
            <a:ext cx="6043856" cy="497355"/>
            <a:chOff x="232665" y="1302083"/>
            <a:chExt cx="6043856" cy="497355"/>
          </a:xfrm>
        </p:grpSpPr>
        <p:sp>
          <p:nvSpPr>
            <p:cNvPr id="72" name="Google Shape;72;p2"/>
            <p:cNvSpPr txBox="1"/>
            <p:nvPr/>
          </p:nvSpPr>
          <p:spPr>
            <a:xfrm>
              <a:off x="232665" y="1302083"/>
              <a:ext cx="1210588" cy="400110"/>
            </a:xfrm>
            <a:prstGeom prst="rect">
              <a:avLst/>
            </a:prstGeom>
            <a:solidFill>
              <a:srgbClr val="008ED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功能說明</a:t>
              </a:r>
              <a:endParaRPr/>
            </a:p>
          </p:txBody>
        </p:sp>
        <p:sp>
          <p:nvSpPr>
            <p:cNvPr id="73" name="Google Shape;73;p2"/>
            <p:cNvSpPr txBox="1"/>
            <p:nvPr/>
          </p:nvSpPr>
          <p:spPr>
            <a:xfrm>
              <a:off x="5800108" y="1399328"/>
              <a:ext cx="476413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11</a:t>
              </a:r>
              <a:endParaRPr sz="20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4" name="Google Shape;74;p2"/>
            <p:cNvCxnSpPr/>
            <p:nvPr/>
          </p:nvCxnSpPr>
          <p:spPr>
            <a:xfrm>
              <a:off x="1535289" y="1679615"/>
              <a:ext cx="4264820" cy="0"/>
            </a:xfrm>
            <a:prstGeom prst="straightConnector1">
              <a:avLst/>
            </a:prstGeom>
            <a:noFill/>
            <a:ln w="19050" cap="flat" cmpd="sng">
              <a:solidFill>
                <a:srgbClr val="4DB0E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5" name="Google Shape;75;p2"/>
          <p:cNvGrpSpPr/>
          <p:nvPr/>
        </p:nvGrpSpPr>
        <p:grpSpPr>
          <a:xfrm>
            <a:off x="581478" y="5056729"/>
            <a:ext cx="5695043" cy="338554"/>
            <a:chOff x="581478" y="870566"/>
            <a:chExt cx="5695043" cy="338554"/>
          </a:xfrm>
        </p:grpSpPr>
        <p:sp>
          <p:nvSpPr>
            <p:cNvPr id="76" name="Google Shape;76;p2"/>
            <p:cNvSpPr txBox="1"/>
            <p:nvPr/>
          </p:nvSpPr>
          <p:spPr>
            <a:xfrm>
              <a:off x="581478" y="870566"/>
              <a:ext cx="105189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00B681"/>
                  </a:solidFill>
                  <a:latin typeface="Arial"/>
                  <a:ea typeface="Arial"/>
                  <a:cs typeface="Arial"/>
                  <a:sym typeface="Arial"/>
                </a:rPr>
                <a:t>◢</a:t>
              </a:r>
              <a:r>
                <a:rPr lang="zh-TW" sz="160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 導覽列</a:t>
              </a:r>
              <a:endParaRPr/>
            </a:p>
          </p:txBody>
        </p:sp>
        <p:sp>
          <p:nvSpPr>
            <p:cNvPr id="77" name="Google Shape;77;p2"/>
            <p:cNvSpPr txBox="1"/>
            <p:nvPr/>
          </p:nvSpPr>
          <p:spPr>
            <a:xfrm>
              <a:off x="5857817" y="870566"/>
              <a:ext cx="41870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11</a:t>
              </a:r>
              <a:endParaRPr sz="16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8" name="Google Shape;78;p2"/>
            <p:cNvCxnSpPr/>
            <p:nvPr/>
          </p:nvCxnSpPr>
          <p:spPr>
            <a:xfrm>
              <a:off x="1633369" y="1086208"/>
              <a:ext cx="4224448" cy="0"/>
            </a:xfrm>
            <a:prstGeom prst="straightConnector1">
              <a:avLst/>
            </a:prstGeom>
            <a:noFill/>
            <a:ln w="19050" cap="flat" cmpd="sng">
              <a:solidFill>
                <a:srgbClr val="4DB0E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9" name="Google Shape;79;p2"/>
          <p:cNvGrpSpPr/>
          <p:nvPr/>
        </p:nvGrpSpPr>
        <p:grpSpPr>
          <a:xfrm>
            <a:off x="581478" y="5508135"/>
            <a:ext cx="5695043" cy="338554"/>
            <a:chOff x="581478" y="870566"/>
            <a:chExt cx="5695043" cy="338554"/>
          </a:xfrm>
        </p:grpSpPr>
        <p:sp>
          <p:nvSpPr>
            <p:cNvPr id="80" name="Google Shape;80;p2"/>
            <p:cNvSpPr txBox="1"/>
            <p:nvPr/>
          </p:nvSpPr>
          <p:spPr>
            <a:xfrm>
              <a:off x="581478" y="870586"/>
              <a:ext cx="1439787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dirty="0">
                  <a:solidFill>
                    <a:srgbClr val="00B681"/>
                  </a:solidFill>
                  <a:latin typeface="Arial"/>
                  <a:ea typeface="Arial"/>
                  <a:cs typeface="Arial"/>
                  <a:sym typeface="Arial"/>
                </a:rPr>
                <a:t>◢</a:t>
              </a:r>
              <a:r>
                <a:rPr lang="zh-TW" sz="1600" dirty="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zh-TW" altLang="en-US" sz="1600" dirty="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編碼器列表</a:t>
              </a:r>
              <a:endParaRPr dirty="0"/>
            </a:p>
          </p:txBody>
        </p:sp>
        <p:sp>
          <p:nvSpPr>
            <p:cNvPr id="81" name="Google Shape;81;p2"/>
            <p:cNvSpPr txBox="1"/>
            <p:nvPr/>
          </p:nvSpPr>
          <p:spPr>
            <a:xfrm>
              <a:off x="5857817" y="870566"/>
              <a:ext cx="41870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dirty="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lang="en-US" altLang="zh-TW" sz="1600" dirty="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600" dirty="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" name="Google Shape;82;p2"/>
            <p:cNvCxnSpPr>
              <a:cxnSpLocks/>
            </p:cNvCxnSpPr>
            <p:nvPr/>
          </p:nvCxnSpPr>
          <p:spPr>
            <a:xfrm>
              <a:off x="2021265" y="1086208"/>
              <a:ext cx="3836552" cy="0"/>
            </a:xfrm>
            <a:prstGeom prst="straightConnector1">
              <a:avLst/>
            </a:prstGeom>
            <a:noFill/>
            <a:ln w="19050" cap="flat" cmpd="sng">
              <a:solidFill>
                <a:srgbClr val="4DB0E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83" name="Google Shape;83;p2"/>
          <p:cNvGrpSpPr/>
          <p:nvPr/>
        </p:nvGrpSpPr>
        <p:grpSpPr>
          <a:xfrm>
            <a:off x="581478" y="5959541"/>
            <a:ext cx="5695043" cy="338554"/>
            <a:chOff x="581478" y="870566"/>
            <a:chExt cx="5695043" cy="338554"/>
          </a:xfrm>
        </p:grpSpPr>
        <p:sp>
          <p:nvSpPr>
            <p:cNvPr id="84" name="Google Shape;84;p2"/>
            <p:cNvSpPr txBox="1"/>
            <p:nvPr/>
          </p:nvSpPr>
          <p:spPr>
            <a:xfrm>
              <a:off x="581478" y="870586"/>
              <a:ext cx="1257075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dirty="0">
                  <a:solidFill>
                    <a:srgbClr val="00B681"/>
                  </a:solidFill>
                  <a:latin typeface="Arial"/>
                  <a:ea typeface="Arial"/>
                  <a:cs typeface="Arial"/>
                  <a:sym typeface="Arial"/>
                </a:rPr>
                <a:t>◢</a:t>
              </a:r>
              <a:r>
                <a:rPr lang="zh-TW" sz="1600" dirty="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zh-TW" altLang="en-US" sz="1600" dirty="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專案申請</a:t>
              </a:r>
              <a:endParaRPr dirty="0"/>
            </a:p>
          </p:txBody>
        </p:sp>
        <p:sp>
          <p:nvSpPr>
            <p:cNvPr id="85" name="Google Shape;85;p2"/>
            <p:cNvSpPr txBox="1"/>
            <p:nvPr/>
          </p:nvSpPr>
          <p:spPr>
            <a:xfrm>
              <a:off x="5857817" y="870566"/>
              <a:ext cx="41870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dirty="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lang="en-US" altLang="zh-TW" sz="1600" dirty="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600" dirty="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6" name="Google Shape;86;p2"/>
            <p:cNvCxnSpPr/>
            <p:nvPr/>
          </p:nvCxnSpPr>
          <p:spPr>
            <a:xfrm>
              <a:off x="1838553" y="1086208"/>
              <a:ext cx="4019264" cy="0"/>
            </a:xfrm>
            <a:prstGeom prst="straightConnector1">
              <a:avLst/>
            </a:prstGeom>
            <a:noFill/>
            <a:ln w="19050" cap="flat" cmpd="sng">
              <a:solidFill>
                <a:srgbClr val="4DB0E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87" name="Google Shape;87;p2"/>
          <p:cNvGrpSpPr/>
          <p:nvPr/>
        </p:nvGrpSpPr>
        <p:grpSpPr>
          <a:xfrm>
            <a:off x="581478" y="6410947"/>
            <a:ext cx="5695043" cy="338554"/>
            <a:chOff x="581478" y="870566"/>
            <a:chExt cx="5695043" cy="338554"/>
          </a:xfrm>
        </p:grpSpPr>
        <p:sp>
          <p:nvSpPr>
            <p:cNvPr id="88" name="Google Shape;88;p2"/>
            <p:cNvSpPr txBox="1"/>
            <p:nvPr/>
          </p:nvSpPr>
          <p:spPr>
            <a:xfrm>
              <a:off x="581478" y="870586"/>
              <a:ext cx="1257075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dirty="0">
                  <a:solidFill>
                    <a:srgbClr val="00B681"/>
                  </a:solidFill>
                  <a:latin typeface="Arial"/>
                  <a:ea typeface="Arial"/>
                  <a:cs typeface="Arial"/>
                  <a:sym typeface="Arial"/>
                </a:rPr>
                <a:t>◢</a:t>
              </a:r>
              <a:r>
                <a:rPr lang="zh-TW" sz="1600" dirty="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zh-TW" altLang="en-US" sz="1600" dirty="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文檔編碼</a:t>
              </a:r>
              <a:endParaRPr dirty="0"/>
            </a:p>
          </p:txBody>
        </p:sp>
        <p:sp>
          <p:nvSpPr>
            <p:cNvPr id="89" name="Google Shape;89;p2"/>
            <p:cNvSpPr txBox="1"/>
            <p:nvPr/>
          </p:nvSpPr>
          <p:spPr>
            <a:xfrm>
              <a:off x="5857817" y="870566"/>
              <a:ext cx="41870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dirty="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lang="en-US" altLang="zh-TW" sz="1600" dirty="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600" dirty="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0" name="Google Shape;90;p2"/>
            <p:cNvCxnSpPr/>
            <p:nvPr/>
          </p:nvCxnSpPr>
          <p:spPr>
            <a:xfrm>
              <a:off x="1838553" y="1086208"/>
              <a:ext cx="4019264" cy="0"/>
            </a:xfrm>
            <a:prstGeom prst="straightConnector1">
              <a:avLst/>
            </a:prstGeom>
            <a:noFill/>
            <a:ln w="19050" cap="flat" cmpd="sng">
              <a:solidFill>
                <a:srgbClr val="4DB0E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91" name="Google Shape;91;p2"/>
          <p:cNvGrpSpPr/>
          <p:nvPr/>
        </p:nvGrpSpPr>
        <p:grpSpPr>
          <a:xfrm>
            <a:off x="581478" y="6862353"/>
            <a:ext cx="5695043" cy="338554"/>
            <a:chOff x="581478" y="870566"/>
            <a:chExt cx="5695043" cy="338554"/>
          </a:xfrm>
        </p:grpSpPr>
        <p:sp>
          <p:nvSpPr>
            <p:cNvPr id="92" name="Google Shape;92;p2"/>
            <p:cNvSpPr txBox="1"/>
            <p:nvPr/>
          </p:nvSpPr>
          <p:spPr>
            <a:xfrm>
              <a:off x="581478" y="870586"/>
              <a:ext cx="1439787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dirty="0">
                  <a:solidFill>
                    <a:srgbClr val="00B681"/>
                  </a:solidFill>
                  <a:latin typeface="Arial"/>
                  <a:ea typeface="Arial"/>
                  <a:cs typeface="Arial"/>
                  <a:sym typeface="Arial"/>
                </a:rPr>
                <a:t>◢</a:t>
              </a:r>
              <a:r>
                <a:rPr lang="zh-TW" sz="1600" dirty="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zh-TW" altLang="en-US" sz="1600" dirty="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專案</a:t>
              </a:r>
              <a:r>
                <a:rPr lang="zh-TW" sz="1600" dirty="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管理</a:t>
              </a:r>
              <a:r>
                <a:rPr lang="zh-TW" altLang="en-US" sz="1600" dirty="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員</a:t>
              </a:r>
              <a:endParaRPr dirty="0"/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5857817" y="870566"/>
              <a:ext cx="41870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600" dirty="0">
                  <a:solidFill>
                    <a:srgbClr val="008ED2"/>
                  </a:solidFill>
                  <a:latin typeface="Arial"/>
                  <a:ea typeface="Arial"/>
                  <a:cs typeface="Arial"/>
                  <a:sym typeface="Arial"/>
                </a:rPr>
                <a:t>17</a:t>
              </a:r>
              <a:endParaRPr sz="1600" dirty="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4" name="Google Shape;94;p2"/>
            <p:cNvCxnSpPr>
              <a:cxnSpLocks/>
            </p:cNvCxnSpPr>
            <p:nvPr/>
          </p:nvCxnSpPr>
          <p:spPr>
            <a:xfrm>
              <a:off x="2021265" y="1086208"/>
              <a:ext cx="3836552" cy="0"/>
            </a:xfrm>
            <a:prstGeom prst="straightConnector1">
              <a:avLst/>
            </a:prstGeom>
            <a:noFill/>
            <a:ln w="19050" cap="flat" cmpd="sng">
              <a:solidFill>
                <a:srgbClr val="4DB0E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>
            <a:extLst>
              <a:ext uri="{FF2B5EF4-FFF2-40B4-BE49-F238E27FC236}">
                <a16:creationId xmlns:a16="http://schemas.microsoft.com/office/drawing/2014/main" id="{C66C4C5E-CF31-4E8B-82A5-BAB89D130A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53" t="67136" r="27930" b="16349"/>
          <a:stretch/>
        </p:blipFill>
        <p:spPr>
          <a:xfrm>
            <a:off x="3130037" y="5585082"/>
            <a:ext cx="2830683" cy="1674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7" name="Google Shape;117;p3"/>
          <p:cNvGrpSpPr/>
          <p:nvPr/>
        </p:nvGrpSpPr>
        <p:grpSpPr>
          <a:xfrm>
            <a:off x="889000" y="5477250"/>
            <a:ext cx="1943100" cy="4102588"/>
            <a:chOff x="-2447480" y="0"/>
            <a:chExt cx="4691757" cy="9906000"/>
          </a:xfrm>
        </p:grpSpPr>
        <p:pic>
          <p:nvPicPr>
            <p:cNvPr id="118" name="Google Shape;118;p3"/>
            <p:cNvPicPr preferRelativeResize="0"/>
            <p:nvPr/>
          </p:nvPicPr>
          <p:blipFill rotWithShape="1">
            <a:blip r:embed="rId4">
              <a:alphaModFix/>
            </a:blip>
            <a:srcRect b="91026"/>
            <a:stretch/>
          </p:blipFill>
          <p:spPr>
            <a:xfrm>
              <a:off x="-2447479" y="0"/>
              <a:ext cx="4691755" cy="88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3"/>
            <p:cNvPicPr preferRelativeResize="0"/>
            <p:nvPr/>
          </p:nvPicPr>
          <p:blipFill rotWithShape="1">
            <a:blip r:embed="rId5">
              <a:alphaModFix/>
            </a:blip>
            <a:srcRect t="8975"/>
            <a:stretch/>
          </p:blipFill>
          <p:spPr>
            <a:xfrm>
              <a:off x="-2447478" y="889000"/>
              <a:ext cx="4691755" cy="9017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3"/>
            <p:cNvPicPr preferRelativeResize="0"/>
            <p:nvPr/>
          </p:nvPicPr>
          <p:blipFill rotWithShape="1">
            <a:blip r:embed="rId4">
              <a:alphaModFix/>
            </a:blip>
            <a:srcRect t="76026"/>
            <a:stretch/>
          </p:blipFill>
          <p:spPr>
            <a:xfrm>
              <a:off x="-2447480" y="7531100"/>
              <a:ext cx="4691755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3"/>
            <p:cNvPicPr preferRelativeResize="0"/>
            <p:nvPr/>
          </p:nvPicPr>
          <p:blipFill rotWithShape="1">
            <a:blip r:embed="rId4">
              <a:alphaModFix/>
            </a:blip>
            <a:srcRect t="48333" b="23847"/>
            <a:stretch/>
          </p:blipFill>
          <p:spPr>
            <a:xfrm>
              <a:off x="-2447479" y="995045"/>
              <a:ext cx="4691755" cy="2755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3"/>
          <p:cNvSpPr txBox="1"/>
          <p:nvPr/>
        </p:nvSpPr>
        <p:spPr>
          <a:xfrm>
            <a:off x="131760" y="1918462"/>
            <a:ext cx="6167439" cy="87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79B3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r>
              <a:rPr lang="zh-TW" sz="20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首次使用需先將</a:t>
            </a:r>
            <a:r>
              <a:rPr lang="en-US" alt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“BES</a:t>
            </a:r>
            <a:r>
              <a:rPr lang="en-US" alt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Bot”</a:t>
            </a:r>
            <a:r>
              <a:rPr lang="en-US" alt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機器人加為Line好友。</a:t>
            </a:r>
            <a:endParaRPr sz="1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                   好友連結：</a:t>
            </a:r>
            <a:r>
              <a:rPr lang="zh-TW" sz="1400" u="sng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https://page.line.me/252bfsmj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或 掃描QR Code。</a:t>
            </a:r>
            <a:endParaRPr sz="1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2840660" y="5828097"/>
            <a:ext cx="261611" cy="246221"/>
            <a:chOff x="2840660" y="5828097"/>
            <a:chExt cx="261611" cy="246221"/>
          </a:xfrm>
        </p:grpSpPr>
        <p:sp>
          <p:nvSpPr>
            <p:cNvPr id="105" name="Google Shape;105;p3"/>
            <p:cNvSpPr/>
            <p:nvPr/>
          </p:nvSpPr>
          <p:spPr>
            <a:xfrm>
              <a:off x="2865098" y="5853175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"/>
            <p:cNvSpPr txBox="1"/>
            <p:nvPr/>
          </p:nvSpPr>
          <p:spPr>
            <a:xfrm>
              <a:off x="2840660" y="5828097"/>
              <a:ext cx="261611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166718" y="857808"/>
            <a:ext cx="6167440" cy="787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本章說明首次使用本服務的一般程序，</a:t>
            </a:r>
            <a:r>
              <a:rPr lang="zh-TW" sz="1600">
                <a:solidFill>
                  <a:srgbClr val="0076D7"/>
                </a:solidFill>
                <a:latin typeface="Arial"/>
                <a:ea typeface="Arial"/>
                <a:cs typeface="Arial"/>
                <a:sym typeface="Arial"/>
              </a:rPr>
              <a:t>請依照步驟 1 ~ 5 操作</a:t>
            </a:r>
            <a:r>
              <a:rPr lang="zh-TW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，完成後即可開始使用。</a:t>
            </a:r>
            <a:endParaRPr sz="16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 txBox="1">
            <a:spLocks noGrp="1"/>
          </p:cNvSpPr>
          <p:nvPr>
            <p:ph type="sldNum" idx="12"/>
          </p:nvPr>
        </p:nvSpPr>
        <p:spPr>
          <a:xfrm>
            <a:off x="2657475" y="94480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body" idx="1"/>
          </p:nvPr>
        </p:nvSpPr>
        <p:spPr>
          <a:xfrm>
            <a:off x="3743751" y="145695"/>
            <a:ext cx="2893446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zh-TW"/>
              <a:t>開始使用</a:t>
            </a:r>
            <a:endParaRPr/>
          </a:p>
        </p:txBody>
      </p:sp>
      <p:sp>
        <p:nvSpPr>
          <p:cNvPr id="110" name="Google Shape;110;p3"/>
          <p:cNvSpPr/>
          <p:nvPr/>
        </p:nvSpPr>
        <p:spPr>
          <a:xfrm rot="-5400000">
            <a:off x="5786440" y="1508125"/>
            <a:ext cx="1592262" cy="287337"/>
          </a:xfrm>
          <a:prstGeom prst="roundRect">
            <a:avLst>
              <a:gd name="adj" fmla="val 50000"/>
            </a:avLst>
          </a:prstGeom>
          <a:solidFill>
            <a:srgbClr val="008ED2"/>
          </a:solidFill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開始使用</a:t>
            </a:r>
            <a:endParaRPr/>
          </a:p>
        </p:txBody>
      </p:sp>
      <p:sp>
        <p:nvSpPr>
          <p:cNvPr id="111" name="Google Shape;111;p3"/>
          <p:cNvSpPr/>
          <p:nvPr/>
        </p:nvSpPr>
        <p:spPr>
          <a:xfrm rot="-5400000">
            <a:off x="5786441" y="3301030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角色權限</a:t>
            </a:r>
            <a:endParaRPr/>
          </a:p>
        </p:txBody>
      </p:sp>
      <p:sp>
        <p:nvSpPr>
          <p:cNvPr id="112" name="Google Shape;112;p3"/>
          <p:cNvSpPr/>
          <p:nvPr/>
        </p:nvSpPr>
        <p:spPr>
          <a:xfrm rot="-5400000">
            <a:off x="5786441" y="5093934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功能說明</a:t>
            </a:r>
            <a:endParaRPr/>
          </a:p>
        </p:txBody>
      </p:sp>
      <p:sp>
        <p:nvSpPr>
          <p:cNvPr id="114" name="Google Shape;114;p3"/>
          <p:cNvSpPr txBox="1"/>
          <p:nvPr/>
        </p:nvSpPr>
        <p:spPr>
          <a:xfrm>
            <a:off x="166717" y="1653045"/>
            <a:ext cx="210346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B681"/>
                </a:solidFill>
                <a:latin typeface="Arial"/>
                <a:ea typeface="Arial"/>
                <a:cs typeface="Arial"/>
                <a:sym typeface="Arial"/>
              </a:rPr>
              <a:t>◢</a:t>
            </a:r>
            <a:r>
              <a:rPr lang="zh-TW" sz="20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 Line 帳號登入</a:t>
            </a:r>
            <a:endParaRPr/>
          </a:p>
        </p:txBody>
      </p:sp>
      <p:cxnSp>
        <p:nvCxnSpPr>
          <p:cNvPr id="115" name="Google Shape;115;p3"/>
          <p:cNvCxnSpPr/>
          <p:nvPr/>
        </p:nvCxnSpPr>
        <p:spPr>
          <a:xfrm>
            <a:off x="2270178" y="1929300"/>
            <a:ext cx="4029022" cy="0"/>
          </a:xfrm>
          <a:prstGeom prst="straightConnector1">
            <a:avLst/>
          </a:prstGeom>
          <a:noFill/>
          <a:ln w="19050" cap="flat" cmpd="sng">
            <a:solidFill>
              <a:srgbClr val="4DB0E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2" name="Google Shape;122;p3"/>
          <p:cNvSpPr txBox="1"/>
          <p:nvPr/>
        </p:nvSpPr>
        <p:spPr>
          <a:xfrm>
            <a:off x="131759" y="4512671"/>
            <a:ext cx="6167439" cy="83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79B3"/>
                </a:solidFill>
                <a:latin typeface="Arial"/>
                <a:ea typeface="Arial"/>
                <a:cs typeface="Arial"/>
                <a:sym typeface="Arial"/>
              </a:rPr>
              <a:t>Step 2  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兩個方式可登入使用：</a:t>
            </a:r>
            <a:r>
              <a:rPr lang="zh-TW" sz="1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 點擊對話訊息中的連結進入登入頁面；</a:t>
            </a:r>
            <a:endParaRPr sz="1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                   </a:t>
            </a:r>
            <a:r>
              <a:rPr lang="zh-TW" sz="1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 點擊下方選單中的“管理系統”進入。</a:t>
            </a:r>
            <a:endParaRPr sz="1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3"/>
          <p:cNvPicPr preferRelativeResize="0"/>
          <p:nvPr/>
        </p:nvPicPr>
        <p:blipFill rotWithShape="1">
          <a:blip r:embed="rId7">
            <a:alphaModFix/>
          </a:blip>
          <a:srcRect t="76398"/>
          <a:stretch/>
        </p:blipFill>
        <p:spPr>
          <a:xfrm>
            <a:off x="3124200" y="7826637"/>
            <a:ext cx="2844799" cy="1417666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5" name="Google Shape;125;p3"/>
          <p:cNvSpPr/>
          <p:nvPr/>
        </p:nvSpPr>
        <p:spPr>
          <a:xfrm>
            <a:off x="962078" y="8661400"/>
            <a:ext cx="523822" cy="562072"/>
          </a:xfrm>
          <a:prstGeom prst="roundRect">
            <a:avLst>
              <a:gd name="adj" fmla="val 79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3"/>
          <p:cNvCxnSpPr>
            <a:stCxn id="125" idx="3"/>
            <a:endCxn id="123" idx="1"/>
          </p:cNvCxnSpPr>
          <p:nvPr/>
        </p:nvCxnSpPr>
        <p:spPr>
          <a:xfrm rot="10800000" flipH="1">
            <a:off x="1485900" y="8535336"/>
            <a:ext cx="1638300" cy="407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7" name="Google Shape;127;p3"/>
          <p:cNvCxnSpPr>
            <a:cxnSpLocks/>
            <a:stCxn id="128" idx="3"/>
          </p:cNvCxnSpPr>
          <p:nvPr/>
        </p:nvCxnSpPr>
        <p:spPr>
          <a:xfrm>
            <a:off x="2395193" y="6290228"/>
            <a:ext cx="729006" cy="911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9" name="Google Shape;129;p3"/>
          <p:cNvSpPr/>
          <p:nvPr/>
        </p:nvSpPr>
        <p:spPr>
          <a:xfrm>
            <a:off x="3162300" y="5845431"/>
            <a:ext cx="2730500" cy="602564"/>
          </a:xfrm>
          <a:prstGeom prst="roundRect">
            <a:avLst>
              <a:gd name="adj" fmla="val 79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3327400" y="7915531"/>
            <a:ext cx="609600" cy="809369"/>
          </a:xfrm>
          <a:prstGeom prst="roundRect">
            <a:avLst>
              <a:gd name="adj" fmla="val 79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" name="Google Shape;131;p3"/>
          <p:cNvGrpSpPr/>
          <p:nvPr/>
        </p:nvGrpSpPr>
        <p:grpSpPr>
          <a:xfrm>
            <a:off x="2840660" y="8254434"/>
            <a:ext cx="264816" cy="246221"/>
            <a:chOff x="2838447" y="5824011"/>
            <a:chExt cx="264816" cy="246221"/>
          </a:xfrm>
        </p:grpSpPr>
        <p:sp>
          <p:nvSpPr>
            <p:cNvPr id="132" name="Google Shape;132;p3"/>
            <p:cNvSpPr/>
            <p:nvPr/>
          </p:nvSpPr>
          <p:spPr>
            <a:xfrm>
              <a:off x="2864487" y="5849089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"/>
            <p:cNvSpPr txBox="1"/>
            <p:nvPr/>
          </p:nvSpPr>
          <p:spPr>
            <a:xfrm>
              <a:off x="2838447" y="5824011"/>
              <a:ext cx="26481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3"/>
          <p:cNvSpPr/>
          <p:nvPr/>
        </p:nvSpPr>
        <p:spPr>
          <a:xfrm>
            <a:off x="1508125" y="6709830"/>
            <a:ext cx="307975" cy="846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1423073" y="6667614"/>
            <a:ext cx="48442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BES-Bot</a:t>
            </a:r>
            <a:endParaRPr sz="6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1069490" y="5870760"/>
            <a:ext cx="1325703" cy="838936"/>
          </a:xfrm>
          <a:prstGeom prst="roundRect">
            <a:avLst>
              <a:gd name="adj" fmla="val 79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https://qr-official.line.me/gs/M_252bfsmj_GW.png?from=page&amp;searchId=252bfsmj">
            <a:extLst>
              <a:ext uri="{FF2B5EF4-FFF2-40B4-BE49-F238E27FC236}">
                <a16:creationId xmlns:a16="http://schemas.microsoft.com/office/drawing/2014/main" id="{9AD82B4D-CEF2-4168-8944-30EF4ECF8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789352"/>
            <a:ext cx="1768475" cy="1768475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089B82-BE8C-42F4-8660-4943B475C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955"/>
          <a:stretch/>
        </p:blipFill>
        <p:spPr>
          <a:xfrm>
            <a:off x="885110" y="5465452"/>
            <a:ext cx="1943331" cy="412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"/>
          <p:cNvSpPr txBox="1">
            <a:spLocks noGrp="1"/>
          </p:cNvSpPr>
          <p:nvPr>
            <p:ph type="sldNum" idx="12"/>
          </p:nvPr>
        </p:nvSpPr>
        <p:spPr>
          <a:xfrm>
            <a:off x="2657475" y="94480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  <p:sp>
        <p:nvSpPr>
          <p:cNvPr id="145" name="Google Shape;145;p4"/>
          <p:cNvSpPr/>
          <p:nvPr/>
        </p:nvSpPr>
        <p:spPr>
          <a:xfrm rot="-5400000">
            <a:off x="5786440" y="1508125"/>
            <a:ext cx="1592262" cy="287337"/>
          </a:xfrm>
          <a:prstGeom prst="roundRect">
            <a:avLst>
              <a:gd name="adj" fmla="val 50000"/>
            </a:avLst>
          </a:prstGeom>
          <a:solidFill>
            <a:srgbClr val="008ED2"/>
          </a:solidFill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開始使用</a:t>
            </a:r>
            <a:endParaRPr/>
          </a:p>
        </p:txBody>
      </p:sp>
      <p:sp>
        <p:nvSpPr>
          <p:cNvPr id="146" name="Google Shape;146;p4"/>
          <p:cNvSpPr/>
          <p:nvPr/>
        </p:nvSpPr>
        <p:spPr>
          <a:xfrm rot="-5400000">
            <a:off x="5786441" y="3301030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角色權限</a:t>
            </a:r>
            <a:endParaRPr/>
          </a:p>
        </p:txBody>
      </p:sp>
      <p:sp>
        <p:nvSpPr>
          <p:cNvPr id="147" name="Google Shape;147;p4"/>
          <p:cNvSpPr/>
          <p:nvPr/>
        </p:nvSpPr>
        <p:spPr>
          <a:xfrm rot="-5400000">
            <a:off x="5786441" y="5093934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功能說明</a:t>
            </a:r>
            <a:endParaRPr/>
          </a:p>
        </p:txBody>
      </p:sp>
      <p:sp>
        <p:nvSpPr>
          <p:cNvPr id="149" name="Google Shape;149;p4"/>
          <p:cNvSpPr txBox="1"/>
          <p:nvPr/>
        </p:nvSpPr>
        <p:spPr>
          <a:xfrm>
            <a:off x="131760" y="117438"/>
            <a:ext cx="6167440" cy="49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79B3"/>
                </a:solidFill>
                <a:latin typeface="Arial"/>
                <a:ea typeface="Arial"/>
                <a:cs typeface="Arial"/>
                <a:sym typeface="Arial"/>
              </a:rPr>
              <a:t>Step 3  </a:t>
            </a:r>
            <a:r>
              <a:rPr lang="zh-TW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點擊“Line 登入”，首次登入需同意隱私權政策與實名認証。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5979" y="617256"/>
            <a:ext cx="4466043" cy="2512149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1" name="Google Shape;15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5979" y="3776601"/>
            <a:ext cx="4466043" cy="251215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2" name="Google Shape;152;p4"/>
          <p:cNvSpPr/>
          <p:nvPr/>
        </p:nvSpPr>
        <p:spPr>
          <a:xfrm>
            <a:off x="2481987" y="1739513"/>
            <a:ext cx="1894023" cy="267634"/>
          </a:xfrm>
          <a:prstGeom prst="roundRect">
            <a:avLst>
              <a:gd name="adj" fmla="val 79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2514600" y="5158579"/>
            <a:ext cx="1819276" cy="267634"/>
          </a:xfrm>
          <a:prstGeom prst="roundRect">
            <a:avLst>
              <a:gd name="adj" fmla="val 79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4"/>
          <p:cNvCxnSpPr>
            <a:stCxn id="150" idx="2"/>
            <a:endCxn id="151" idx="0"/>
          </p:cNvCxnSpPr>
          <p:nvPr/>
        </p:nvCxnSpPr>
        <p:spPr>
          <a:xfrm>
            <a:off x="3429000" y="3129405"/>
            <a:ext cx="0" cy="647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55" name="Google Shape;15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5978" y="6935947"/>
            <a:ext cx="4466043" cy="251215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6" name="Google Shape;156;p4"/>
          <p:cNvSpPr/>
          <p:nvPr/>
        </p:nvSpPr>
        <p:spPr>
          <a:xfrm>
            <a:off x="4255911" y="8376355"/>
            <a:ext cx="486988" cy="217117"/>
          </a:xfrm>
          <a:prstGeom prst="roundRect">
            <a:avLst>
              <a:gd name="adj" fmla="val 79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" name="Google Shape;157;p4"/>
          <p:cNvCxnSpPr>
            <a:stCxn id="151" idx="2"/>
            <a:endCxn id="155" idx="0"/>
          </p:cNvCxnSpPr>
          <p:nvPr/>
        </p:nvCxnSpPr>
        <p:spPr>
          <a:xfrm>
            <a:off x="3429000" y="6288751"/>
            <a:ext cx="0" cy="647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58" name="Google Shape;158;p4"/>
          <p:cNvGrpSpPr/>
          <p:nvPr/>
        </p:nvGrpSpPr>
        <p:grpSpPr>
          <a:xfrm>
            <a:off x="904943" y="634735"/>
            <a:ext cx="263213" cy="246221"/>
            <a:chOff x="822912" y="2426699"/>
            <a:chExt cx="263213" cy="246221"/>
          </a:xfrm>
        </p:grpSpPr>
        <p:sp>
          <p:nvSpPr>
            <p:cNvPr id="159" name="Google Shape;159;p4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"/>
            <p:cNvSpPr txBox="1"/>
            <p:nvPr/>
          </p:nvSpPr>
          <p:spPr>
            <a:xfrm>
              <a:off x="822912" y="2426699"/>
              <a:ext cx="26321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" name="Google Shape;161;p4"/>
          <p:cNvGrpSpPr/>
          <p:nvPr/>
        </p:nvGrpSpPr>
        <p:grpSpPr>
          <a:xfrm>
            <a:off x="904942" y="3785341"/>
            <a:ext cx="263214" cy="246221"/>
            <a:chOff x="822911" y="2426699"/>
            <a:chExt cx="263214" cy="246221"/>
          </a:xfrm>
        </p:grpSpPr>
        <p:sp>
          <p:nvSpPr>
            <p:cNvPr id="162" name="Google Shape;162;p4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"/>
            <p:cNvSpPr txBox="1"/>
            <p:nvPr/>
          </p:nvSpPr>
          <p:spPr>
            <a:xfrm>
              <a:off x="822911" y="2426699"/>
              <a:ext cx="2632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" name="Google Shape;164;p4"/>
          <p:cNvGrpSpPr/>
          <p:nvPr/>
        </p:nvGrpSpPr>
        <p:grpSpPr>
          <a:xfrm>
            <a:off x="904943" y="6935947"/>
            <a:ext cx="263214" cy="246221"/>
            <a:chOff x="822911" y="2426699"/>
            <a:chExt cx="263214" cy="246221"/>
          </a:xfrm>
        </p:grpSpPr>
        <p:sp>
          <p:nvSpPr>
            <p:cNvPr id="165" name="Google Shape;165;p4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"/>
            <p:cNvSpPr txBox="1"/>
            <p:nvPr/>
          </p:nvSpPr>
          <p:spPr>
            <a:xfrm>
              <a:off x="822911" y="2426699"/>
              <a:ext cx="2632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5"/>
          <p:cNvGrpSpPr/>
          <p:nvPr/>
        </p:nvGrpSpPr>
        <p:grpSpPr>
          <a:xfrm>
            <a:off x="333293" y="1028045"/>
            <a:ext cx="2804162" cy="2167268"/>
            <a:chOff x="411317" y="956933"/>
            <a:chExt cx="2804162" cy="2167268"/>
          </a:xfrm>
        </p:grpSpPr>
        <p:pic>
          <p:nvPicPr>
            <p:cNvPr id="172" name="Google Shape;172;p5"/>
            <p:cNvPicPr preferRelativeResize="0"/>
            <p:nvPr/>
          </p:nvPicPr>
          <p:blipFill rotWithShape="1">
            <a:blip r:embed="rId3">
              <a:alphaModFix/>
            </a:blip>
            <a:srcRect l="18606" t="11300" r="18605" b="13436"/>
            <a:stretch/>
          </p:blipFill>
          <p:spPr>
            <a:xfrm>
              <a:off x="411318" y="1233488"/>
              <a:ext cx="2804161" cy="189071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3" name="Google Shape;173;p5"/>
            <p:cNvGrpSpPr/>
            <p:nvPr/>
          </p:nvGrpSpPr>
          <p:grpSpPr>
            <a:xfrm>
              <a:off x="411317" y="956933"/>
              <a:ext cx="2804162" cy="283890"/>
              <a:chOff x="2026918" y="956933"/>
              <a:chExt cx="2804162" cy="283890"/>
            </a:xfrm>
          </p:grpSpPr>
          <p:pic>
            <p:nvPicPr>
              <p:cNvPr id="174" name="Google Shape;174;p5"/>
              <p:cNvPicPr preferRelativeResize="0"/>
              <p:nvPr/>
            </p:nvPicPr>
            <p:blipFill rotWithShape="1">
              <a:blip r:embed="rId3">
                <a:alphaModFix/>
              </a:blip>
              <a:srcRect l="1" r="68813" b="88699"/>
              <a:stretch/>
            </p:blipFill>
            <p:spPr>
              <a:xfrm>
                <a:off x="2026918" y="956933"/>
                <a:ext cx="1392825" cy="2838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" name="Google Shape;175;p5"/>
              <p:cNvPicPr preferRelativeResize="0"/>
              <p:nvPr/>
            </p:nvPicPr>
            <p:blipFill rotWithShape="1">
              <a:blip r:embed="rId3">
                <a:alphaModFix/>
              </a:blip>
              <a:srcRect l="67187" r="3" b="88743"/>
              <a:stretch/>
            </p:blipFill>
            <p:spPr>
              <a:xfrm>
                <a:off x="3365686" y="958049"/>
                <a:ext cx="1465394" cy="2827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6" name="Google Shape;176;p5"/>
          <p:cNvSpPr txBox="1">
            <a:spLocks noGrp="1"/>
          </p:cNvSpPr>
          <p:nvPr>
            <p:ph type="sldNum" idx="12"/>
          </p:nvPr>
        </p:nvSpPr>
        <p:spPr>
          <a:xfrm>
            <a:off x="2657475" y="94480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  <p:sp>
        <p:nvSpPr>
          <p:cNvPr id="177" name="Google Shape;177;p5"/>
          <p:cNvSpPr/>
          <p:nvPr/>
        </p:nvSpPr>
        <p:spPr>
          <a:xfrm rot="-5400000">
            <a:off x="5786440" y="1508125"/>
            <a:ext cx="1592262" cy="287337"/>
          </a:xfrm>
          <a:prstGeom prst="roundRect">
            <a:avLst>
              <a:gd name="adj" fmla="val 50000"/>
            </a:avLst>
          </a:prstGeom>
          <a:solidFill>
            <a:srgbClr val="008ED2"/>
          </a:solidFill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開始使用</a:t>
            </a:r>
            <a:endParaRPr/>
          </a:p>
        </p:txBody>
      </p:sp>
      <p:sp>
        <p:nvSpPr>
          <p:cNvPr id="178" name="Google Shape;178;p5"/>
          <p:cNvSpPr/>
          <p:nvPr/>
        </p:nvSpPr>
        <p:spPr>
          <a:xfrm rot="-5400000">
            <a:off x="5786441" y="3301030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角色權限</a:t>
            </a:r>
            <a:endParaRPr/>
          </a:p>
        </p:txBody>
      </p:sp>
      <p:sp>
        <p:nvSpPr>
          <p:cNvPr id="179" name="Google Shape;179;p5"/>
          <p:cNvSpPr/>
          <p:nvPr/>
        </p:nvSpPr>
        <p:spPr>
          <a:xfrm rot="-5400000">
            <a:off x="5786441" y="5093934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功能說明</a:t>
            </a:r>
            <a:endParaRPr/>
          </a:p>
        </p:txBody>
      </p:sp>
      <p:sp>
        <p:nvSpPr>
          <p:cNvPr id="181" name="Google Shape;181;p5"/>
          <p:cNvSpPr txBox="1"/>
          <p:nvPr/>
        </p:nvSpPr>
        <p:spPr>
          <a:xfrm>
            <a:off x="131760" y="117438"/>
            <a:ext cx="6167439" cy="87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79B3"/>
                </a:solidFill>
                <a:latin typeface="Arial"/>
                <a:ea typeface="Arial"/>
                <a:cs typeface="Arial"/>
                <a:sym typeface="Arial"/>
              </a:rPr>
              <a:t>Step 4</a:t>
            </a:r>
            <a:r>
              <a:rPr lang="zh-TW" sz="20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輸入“中文全名”、“公司E-mail”</a:t>
            </a:r>
            <a:r>
              <a:rPr lang="zh-TW" altLang="en-US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zh-TW" altLang="en-US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所屬公司</a:t>
            </a:r>
            <a:r>
              <a:rPr lang="en-US" alt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zh-TW" altLang="en-US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zh-TW" altLang="en-US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身份證字號</a:t>
            </a:r>
            <a:r>
              <a:rPr lang="en-US" alt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以及</a:t>
            </a:r>
            <a:r>
              <a:rPr lang="en-US" alt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lang="zh-TW" altLang="en-US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手機號碼</a:t>
            </a:r>
            <a:r>
              <a:rPr lang="en-US" alt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zh-TW" altLang="en-US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後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，點擊“確定”進入輸入驗証碼頁面。</a:t>
            </a:r>
            <a:endParaRPr sz="1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5"/>
          <p:cNvSpPr/>
          <p:nvPr/>
        </p:nvSpPr>
        <p:spPr>
          <a:xfrm>
            <a:off x="561586" y="1787962"/>
            <a:ext cx="2485123" cy="673152"/>
          </a:xfrm>
          <a:prstGeom prst="roundRect">
            <a:avLst>
              <a:gd name="adj" fmla="val 79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" name="Google Shape;183;p5"/>
          <p:cNvCxnSpPr>
            <a:stCxn id="172" idx="2"/>
            <a:endCxn id="184" idx="0"/>
          </p:cNvCxnSpPr>
          <p:nvPr/>
        </p:nvCxnSpPr>
        <p:spPr>
          <a:xfrm flipH="1">
            <a:off x="1734475" y="3195313"/>
            <a:ext cx="900" cy="531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85" name="Google Shape;185;p5"/>
          <p:cNvGrpSpPr/>
          <p:nvPr/>
        </p:nvGrpSpPr>
        <p:grpSpPr>
          <a:xfrm>
            <a:off x="70079" y="1027754"/>
            <a:ext cx="263213" cy="246221"/>
            <a:chOff x="822912" y="2426699"/>
            <a:chExt cx="263213" cy="246221"/>
          </a:xfrm>
        </p:grpSpPr>
        <p:sp>
          <p:nvSpPr>
            <p:cNvPr id="186" name="Google Shape;186;p5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"/>
            <p:cNvSpPr txBox="1"/>
            <p:nvPr/>
          </p:nvSpPr>
          <p:spPr>
            <a:xfrm>
              <a:off x="822912" y="2426699"/>
              <a:ext cx="26321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5"/>
          <p:cNvGrpSpPr/>
          <p:nvPr/>
        </p:nvGrpSpPr>
        <p:grpSpPr>
          <a:xfrm>
            <a:off x="45789" y="3742996"/>
            <a:ext cx="263214" cy="246221"/>
            <a:chOff x="822911" y="2426699"/>
            <a:chExt cx="263214" cy="246221"/>
          </a:xfrm>
        </p:grpSpPr>
        <p:sp>
          <p:nvSpPr>
            <p:cNvPr id="189" name="Google Shape;189;p5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"/>
            <p:cNvSpPr txBox="1"/>
            <p:nvPr/>
          </p:nvSpPr>
          <p:spPr>
            <a:xfrm>
              <a:off x="822911" y="2426699"/>
              <a:ext cx="2632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" name="Google Shape;191;p5"/>
          <p:cNvGrpSpPr/>
          <p:nvPr/>
        </p:nvGrpSpPr>
        <p:grpSpPr>
          <a:xfrm>
            <a:off x="70079" y="6429014"/>
            <a:ext cx="263214" cy="246221"/>
            <a:chOff x="822911" y="2426699"/>
            <a:chExt cx="263214" cy="246221"/>
          </a:xfrm>
        </p:grpSpPr>
        <p:sp>
          <p:nvSpPr>
            <p:cNvPr id="192" name="Google Shape;192;p5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"/>
            <p:cNvSpPr txBox="1"/>
            <p:nvPr/>
          </p:nvSpPr>
          <p:spPr>
            <a:xfrm>
              <a:off x="822911" y="2426699"/>
              <a:ext cx="2632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" name="Google Shape;194;p5"/>
          <p:cNvGrpSpPr/>
          <p:nvPr/>
        </p:nvGrpSpPr>
        <p:grpSpPr>
          <a:xfrm>
            <a:off x="3246584" y="1027754"/>
            <a:ext cx="263214" cy="246221"/>
            <a:chOff x="822911" y="2426699"/>
            <a:chExt cx="263214" cy="246221"/>
          </a:xfrm>
        </p:grpSpPr>
        <p:sp>
          <p:nvSpPr>
            <p:cNvPr id="195" name="Google Shape;195;p5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"/>
            <p:cNvSpPr txBox="1"/>
            <p:nvPr/>
          </p:nvSpPr>
          <p:spPr>
            <a:xfrm>
              <a:off x="822911" y="2426699"/>
              <a:ext cx="2632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7" name="Google Shape;197;p5"/>
          <p:cNvCxnSpPr>
            <a:stCxn id="198" idx="3"/>
            <a:endCxn id="199" idx="1"/>
          </p:cNvCxnSpPr>
          <p:nvPr/>
        </p:nvCxnSpPr>
        <p:spPr>
          <a:xfrm rot="10800000" flipH="1">
            <a:off x="3150784" y="3440816"/>
            <a:ext cx="359100" cy="4446900"/>
          </a:xfrm>
          <a:prstGeom prst="bentConnector3">
            <a:avLst>
              <a:gd name="adj1" fmla="val 49988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00" name="Google Shape;200;p5"/>
          <p:cNvSpPr/>
          <p:nvPr/>
        </p:nvSpPr>
        <p:spPr>
          <a:xfrm>
            <a:off x="337296" y="1018150"/>
            <a:ext cx="2794546" cy="217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5"/>
          <p:cNvGrpSpPr/>
          <p:nvPr/>
        </p:nvGrpSpPr>
        <p:grpSpPr>
          <a:xfrm>
            <a:off x="327680" y="3726745"/>
            <a:ext cx="2804162" cy="2182678"/>
            <a:chOff x="3538763" y="1018150"/>
            <a:chExt cx="2804162" cy="2182678"/>
          </a:xfrm>
        </p:grpSpPr>
        <p:grpSp>
          <p:nvGrpSpPr>
            <p:cNvPr id="202" name="Google Shape;202;p5"/>
            <p:cNvGrpSpPr/>
            <p:nvPr/>
          </p:nvGrpSpPr>
          <p:grpSpPr>
            <a:xfrm>
              <a:off x="3538763" y="1019636"/>
              <a:ext cx="2804162" cy="2181192"/>
              <a:chOff x="3322240" y="3265063"/>
              <a:chExt cx="2804162" cy="2181192"/>
            </a:xfrm>
          </p:grpSpPr>
          <p:grpSp>
            <p:nvGrpSpPr>
              <p:cNvPr id="203" name="Google Shape;203;p5"/>
              <p:cNvGrpSpPr/>
              <p:nvPr/>
            </p:nvGrpSpPr>
            <p:grpSpPr>
              <a:xfrm>
                <a:off x="3322240" y="3265063"/>
                <a:ext cx="2804162" cy="292299"/>
                <a:chOff x="2026918" y="948524"/>
                <a:chExt cx="2804162" cy="292299"/>
              </a:xfrm>
            </p:grpSpPr>
            <p:pic>
              <p:nvPicPr>
                <p:cNvPr id="204" name="Google Shape;204;p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1" r="68813" b="88699"/>
                <a:stretch/>
              </p:blipFill>
              <p:spPr>
                <a:xfrm>
                  <a:off x="2026918" y="956933"/>
                  <a:ext cx="1392825" cy="2838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5" name="Google Shape;205;p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67187" r="3" b="88743"/>
                <a:stretch/>
              </p:blipFill>
              <p:spPr>
                <a:xfrm>
                  <a:off x="3365686" y="948524"/>
                  <a:ext cx="1465394" cy="2827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06" name="Google Shape;206;p5"/>
              <p:cNvPicPr preferRelativeResize="0"/>
              <p:nvPr/>
            </p:nvPicPr>
            <p:blipFill rotWithShape="1">
              <a:blip r:embed="rId4">
                <a:alphaModFix/>
              </a:blip>
              <a:srcRect l="18662" t="5685" r="18548" b="13698"/>
              <a:stretch/>
            </p:blipFill>
            <p:spPr>
              <a:xfrm>
                <a:off x="3322240" y="3421030"/>
                <a:ext cx="2804162" cy="2025225"/>
              </a:xfrm>
              <a:custGeom>
                <a:avLst/>
                <a:gdLst/>
                <a:ahLst/>
                <a:cxnLst/>
                <a:rect l="l" t="t" r="r" b="b"/>
                <a:pathLst>
                  <a:path w="2804162" h="2025225" extrusionOk="0">
                    <a:moveTo>
                      <a:pt x="0" y="0"/>
                    </a:moveTo>
                    <a:lnTo>
                      <a:pt x="2804162" y="0"/>
                    </a:lnTo>
                    <a:lnTo>
                      <a:pt x="2804162" y="2025225"/>
                    </a:lnTo>
                    <a:lnTo>
                      <a:pt x="0" y="202522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</p:grpSp>
        <p:sp>
          <p:nvSpPr>
            <p:cNvPr id="207" name="Google Shape;207;p5"/>
            <p:cNvSpPr/>
            <p:nvPr/>
          </p:nvSpPr>
          <p:spPr>
            <a:xfrm>
              <a:off x="3604610" y="1214837"/>
              <a:ext cx="2485113" cy="1659466"/>
            </a:xfrm>
            <a:prstGeom prst="roundRect">
              <a:avLst>
                <a:gd name="adj" fmla="val 5859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3548379" y="1018150"/>
              <a:ext cx="2794546" cy="21756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Google Shape;208;p5"/>
          <p:cNvGrpSpPr/>
          <p:nvPr/>
        </p:nvGrpSpPr>
        <p:grpSpPr>
          <a:xfrm>
            <a:off x="337296" y="6443835"/>
            <a:ext cx="2813488" cy="2887762"/>
            <a:chOff x="337296" y="3879677"/>
            <a:chExt cx="2813488" cy="2887762"/>
          </a:xfrm>
        </p:grpSpPr>
        <p:sp>
          <p:nvSpPr>
            <p:cNvPr id="209" name="Google Shape;209;p5"/>
            <p:cNvSpPr/>
            <p:nvPr/>
          </p:nvSpPr>
          <p:spPr>
            <a:xfrm>
              <a:off x="337296" y="4313256"/>
              <a:ext cx="2794546" cy="21756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8" name="Google Shape;198;p5"/>
            <p:cNvPicPr preferRelativeResize="0"/>
            <p:nvPr/>
          </p:nvPicPr>
          <p:blipFill rotWithShape="1">
            <a:blip r:embed="rId5">
              <a:alphaModFix/>
            </a:blip>
            <a:srcRect t="7789" b="43558"/>
            <a:stretch/>
          </p:blipFill>
          <p:spPr>
            <a:xfrm>
              <a:off x="340781" y="3879677"/>
              <a:ext cx="2810003" cy="2887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5"/>
            <p:cNvSpPr/>
            <p:nvPr/>
          </p:nvSpPr>
          <p:spPr>
            <a:xfrm>
              <a:off x="646729" y="4995412"/>
              <a:ext cx="2195531" cy="1123448"/>
            </a:xfrm>
            <a:prstGeom prst="roundRect">
              <a:avLst>
                <a:gd name="adj" fmla="val 5859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" name="Google Shape;213;p5"/>
          <p:cNvGrpSpPr/>
          <p:nvPr/>
        </p:nvGrpSpPr>
        <p:grpSpPr>
          <a:xfrm>
            <a:off x="3505148" y="1018563"/>
            <a:ext cx="2797276" cy="4844282"/>
            <a:chOff x="3548379" y="3879677"/>
            <a:chExt cx="2797276" cy="4844282"/>
          </a:xfrm>
        </p:grpSpPr>
        <p:sp>
          <p:nvSpPr>
            <p:cNvPr id="214" name="Google Shape;214;p5"/>
            <p:cNvSpPr/>
            <p:nvPr/>
          </p:nvSpPr>
          <p:spPr>
            <a:xfrm>
              <a:off x="3548379" y="4313256"/>
              <a:ext cx="2794546" cy="21756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9" name="Google Shape;199;p5"/>
            <p:cNvPicPr preferRelativeResize="0"/>
            <p:nvPr/>
          </p:nvPicPr>
          <p:blipFill rotWithShape="1">
            <a:blip r:embed="rId6">
              <a:alphaModFix/>
            </a:blip>
            <a:srcRect t="10278" b="7595"/>
            <a:stretch/>
          </p:blipFill>
          <p:spPr>
            <a:xfrm>
              <a:off x="3553029" y="3879677"/>
              <a:ext cx="2792626" cy="4844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5"/>
            <p:cNvPicPr preferRelativeResize="0"/>
            <p:nvPr/>
          </p:nvPicPr>
          <p:blipFill rotWithShape="1">
            <a:blip r:embed="rId7">
              <a:alphaModFix/>
            </a:blip>
            <a:srcRect l="39311" t="70959" r="39465" b="17784"/>
            <a:stretch/>
          </p:blipFill>
          <p:spPr>
            <a:xfrm>
              <a:off x="4255044" y="7887716"/>
              <a:ext cx="1358900" cy="4054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5"/>
            <p:cNvSpPr/>
            <p:nvPr/>
          </p:nvSpPr>
          <p:spPr>
            <a:xfrm>
              <a:off x="4947776" y="7949035"/>
              <a:ext cx="689760" cy="261516"/>
            </a:xfrm>
            <a:prstGeom prst="roundRect">
              <a:avLst>
                <a:gd name="adj" fmla="val 7900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7" name="Google Shape;217;p5"/>
          <p:cNvPicPr preferRelativeResize="0"/>
          <p:nvPr/>
        </p:nvPicPr>
        <p:blipFill rotWithShape="1">
          <a:blip r:embed="rId8">
            <a:alphaModFix/>
          </a:blip>
          <a:srcRect t="30652" b="25557"/>
          <a:stretch/>
        </p:blipFill>
        <p:spPr>
          <a:xfrm>
            <a:off x="3509797" y="6675235"/>
            <a:ext cx="2810003" cy="25991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5"/>
          <p:cNvCxnSpPr>
            <a:stCxn id="184" idx="2"/>
            <a:endCxn id="198" idx="0"/>
          </p:cNvCxnSpPr>
          <p:nvPr/>
        </p:nvCxnSpPr>
        <p:spPr>
          <a:xfrm>
            <a:off x="1734569" y="5902418"/>
            <a:ext cx="11100" cy="541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19" name="Google Shape;219;p5"/>
          <p:cNvGrpSpPr/>
          <p:nvPr/>
        </p:nvGrpSpPr>
        <p:grpSpPr>
          <a:xfrm>
            <a:off x="3498340" y="6667388"/>
            <a:ext cx="258404" cy="246221"/>
            <a:chOff x="825316" y="2426699"/>
            <a:chExt cx="258404" cy="246221"/>
          </a:xfrm>
        </p:grpSpPr>
        <p:sp>
          <p:nvSpPr>
            <p:cNvPr id="220" name="Google Shape;220;p5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"/>
            <p:cNvSpPr txBox="1"/>
            <p:nvPr/>
          </p:nvSpPr>
          <p:spPr>
            <a:xfrm>
              <a:off x="825316" y="2426699"/>
              <a:ext cx="25840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2" name="Google Shape;222;p5"/>
          <p:cNvCxnSpPr>
            <a:stCxn id="199" idx="2"/>
            <a:endCxn id="217" idx="0"/>
          </p:cNvCxnSpPr>
          <p:nvPr/>
        </p:nvCxnSpPr>
        <p:spPr>
          <a:xfrm>
            <a:off x="4906111" y="5862845"/>
            <a:ext cx="8700" cy="81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54" name="Google Shape;199;p5">
            <a:extLst>
              <a:ext uri="{FF2B5EF4-FFF2-40B4-BE49-F238E27FC236}">
                <a16:creationId xmlns:a16="http://schemas.microsoft.com/office/drawing/2014/main" id="{0FF9CEBF-E1D2-4CF2-9560-407D35346F5C}"/>
              </a:ext>
            </a:extLst>
          </p:cNvPr>
          <p:cNvPicPr preferRelativeResize="0"/>
          <p:nvPr/>
        </p:nvPicPr>
        <p:blipFill rotWithShape="1"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 l="19675" t="71049" r="56983" b="24945"/>
          <a:stretch/>
        </p:blipFill>
        <p:spPr>
          <a:xfrm>
            <a:off x="4072467" y="4613862"/>
            <a:ext cx="651839" cy="23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99;p5">
            <a:extLst>
              <a:ext uri="{FF2B5EF4-FFF2-40B4-BE49-F238E27FC236}">
                <a16:creationId xmlns:a16="http://schemas.microsoft.com/office/drawing/2014/main" id="{565A00ED-D767-46FC-8EF4-F5D0200B3DB3}"/>
              </a:ext>
            </a:extLst>
          </p:cNvPr>
          <p:cNvPicPr preferRelativeResize="0"/>
          <p:nvPr/>
        </p:nvPicPr>
        <p:blipFill rotWithShape="1"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 l="16480" t="61835" r="59466" b="34706"/>
          <a:stretch/>
        </p:blipFill>
        <p:spPr>
          <a:xfrm>
            <a:off x="4013200" y="4061394"/>
            <a:ext cx="671723" cy="204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199;p5">
            <a:extLst>
              <a:ext uri="{FF2B5EF4-FFF2-40B4-BE49-F238E27FC236}">
                <a16:creationId xmlns:a16="http://schemas.microsoft.com/office/drawing/2014/main" id="{A9379DE7-65B5-4D51-8603-648D3980BF50}"/>
              </a:ext>
            </a:extLst>
          </p:cNvPr>
          <p:cNvPicPr preferRelativeResize="0"/>
          <p:nvPr/>
        </p:nvPicPr>
        <p:blipFill rotWithShape="1"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 l="19675" t="71049" r="56983" b="24945"/>
          <a:stretch/>
        </p:blipFill>
        <p:spPr>
          <a:xfrm>
            <a:off x="897467" y="8277095"/>
            <a:ext cx="651839" cy="23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199;p5">
            <a:extLst>
              <a:ext uri="{FF2B5EF4-FFF2-40B4-BE49-F238E27FC236}">
                <a16:creationId xmlns:a16="http://schemas.microsoft.com/office/drawing/2014/main" id="{8F7079B9-9C55-4695-918B-CC489651AD4D}"/>
              </a:ext>
            </a:extLst>
          </p:cNvPr>
          <p:cNvPicPr preferRelativeResize="0"/>
          <p:nvPr/>
        </p:nvPicPr>
        <p:blipFill rotWithShape="1"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 l="16480" t="61835" r="59466" b="34706"/>
          <a:stretch/>
        </p:blipFill>
        <p:spPr>
          <a:xfrm>
            <a:off x="838200" y="7724627"/>
            <a:ext cx="671723" cy="204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217;p5">
            <a:extLst>
              <a:ext uri="{FF2B5EF4-FFF2-40B4-BE49-F238E27FC236}">
                <a16:creationId xmlns:a16="http://schemas.microsoft.com/office/drawing/2014/main" id="{B72206E4-E2E8-4F1A-8F57-733B768A9DA4}"/>
              </a:ext>
            </a:extLst>
          </p:cNvPr>
          <p:cNvPicPr preferRelativeResize="0"/>
          <p:nvPr/>
        </p:nvPicPr>
        <p:blipFill rotWithShape="1">
          <a:blip r:embed="rId11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 l="65742" t="47057" r="6598" b="49728"/>
          <a:stretch/>
        </p:blipFill>
        <p:spPr>
          <a:xfrm>
            <a:off x="5364481" y="7629226"/>
            <a:ext cx="777240" cy="19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"/>
          <p:cNvSpPr txBox="1">
            <a:spLocks noGrp="1"/>
          </p:cNvSpPr>
          <p:nvPr>
            <p:ph type="sldNum" idx="12"/>
          </p:nvPr>
        </p:nvSpPr>
        <p:spPr>
          <a:xfrm>
            <a:off x="2657475" y="94480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  <p:sp>
        <p:nvSpPr>
          <p:cNvPr id="228" name="Google Shape;228;p6"/>
          <p:cNvSpPr/>
          <p:nvPr/>
        </p:nvSpPr>
        <p:spPr>
          <a:xfrm rot="-5400000">
            <a:off x="5786440" y="1508125"/>
            <a:ext cx="1592262" cy="287337"/>
          </a:xfrm>
          <a:prstGeom prst="roundRect">
            <a:avLst>
              <a:gd name="adj" fmla="val 50000"/>
            </a:avLst>
          </a:prstGeom>
          <a:solidFill>
            <a:srgbClr val="008ED2"/>
          </a:solidFill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開始使用</a:t>
            </a:r>
            <a:endParaRPr/>
          </a:p>
        </p:txBody>
      </p:sp>
      <p:sp>
        <p:nvSpPr>
          <p:cNvPr id="229" name="Google Shape;229;p6"/>
          <p:cNvSpPr/>
          <p:nvPr/>
        </p:nvSpPr>
        <p:spPr>
          <a:xfrm rot="-5400000">
            <a:off x="5786441" y="3301030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角色權限</a:t>
            </a:r>
            <a:endParaRPr/>
          </a:p>
        </p:txBody>
      </p:sp>
      <p:sp>
        <p:nvSpPr>
          <p:cNvPr id="230" name="Google Shape;230;p6"/>
          <p:cNvSpPr/>
          <p:nvPr/>
        </p:nvSpPr>
        <p:spPr>
          <a:xfrm rot="-5400000">
            <a:off x="5786441" y="5093934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功能說明</a:t>
            </a:r>
            <a:endParaRPr/>
          </a:p>
        </p:txBody>
      </p:sp>
      <p:sp>
        <p:nvSpPr>
          <p:cNvPr id="232" name="Google Shape;232;p6"/>
          <p:cNvSpPr txBox="1"/>
          <p:nvPr/>
        </p:nvSpPr>
        <p:spPr>
          <a:xfrm>
            <a:off x="131760" y="117438"/>
            <a:ext cx="6167439" cy="83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79B3"/>
                </a:solidFill>
                <a:latin typeface="Arial"/>
                <a:ea typeface="Arial"/>
                <a:cs typeface="Arial"/>
                <a:sym typeface="Arial"/>
              </a:rPr>
              <a:t>Step 5</a:t>
            </a:r>
            <a:r>
              <a:rPr lang="zh-TW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zh-TW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請至Email信箱中收取驗証碼，並返回驗証頁面輸入驗証碼，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                   成功完成後即可登入管理系統。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" name="Google Shape;233;p6"/>
          <p:cNvGrpSpPr/>
          <p:nvPr/>
        </p:nvGrpSpPr>
        <p:grpSpPr>
          <a:xfrm>
            <a:off x="122234" y="1228124"/>
            <a:ext cx="263213" cy="246221"/>
            <a:chOff x="822912" y="2426699"/>
            <a:chExt cx="263213" cy="246221"/>
          </a:xfrm>
        </p:grpSpPr>
        <p:sp>
          <p:nvSpPr>
            <p:cNvPr id="234" name="Google Shape;234;p6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6"/>
            <p:cNvSpPr txBox="1"/>
            <p:nvPr/>
          </p:nvSpPr>
          <p:spPr>
            <a:xfrm>
              <a:off x="822912" y="2426699"/>
              <a:ext cx="26321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6"/>
          <p:cNvGrpSpPr/>
          <p:nvPr/>
        </p:nvGrpSpPr>
        <p:grpSpPr>
          <a:xfrm>
            <a:off x="3037709" y="4171794"/>
            <a:ext cx="263214" cy="246221"/>
            <a:chOff x="822911" y="2426699"/>
            <a:chExt cx="263214" cy="246221"/>
          </a:xfrm>
        </p:grpSpPr>
        <p:sp>
          <p:nvSpPr>
            <p:cNvPr id="237" name="Google Shape;237;p6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6"/>
            <p:cNvSpPr txBox="1"/>
            <p:nvPr/>
          </p:nvSpPr>
          <p:spPr>
            <a:xfrm>
              <a:off x="822911" y="2426699"/>
              <a:ext cx="2632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9;p6"/>
          <p:cNvGrpSpPr/>
          <p:nvPr/>
        </p:nvGrpSpPr>
        <p:grpSpPr>
          <a:xfrm>
            <a:off x="361158" y="6864309"/>
            <a:ext cx="263214" cy="246221"/>
            <a:chOff x="822911" y="2426699"/>
            <a:chExt cx="263214" cy="246221"/>
          </a:xfrm>
        </p:grpSpPr>
        <p:sp>
          <p:nvSpPr>
            <p:cNvPr id="240" name="Google Shape;240;p6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6"/>
            <p:cNvSpPr txBox="1"/>
            <p:nvPr/>
          </p:nvSpPr>
          <p:spPr>
            <a:xfrm>
              <a:off x="822911" y="2426699"/>
              <a:ext cx="2632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2" name="Google Shape;24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048" y="6920198"/>
            <a:ext cx="4465966" cy="2512106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3" name="Google Shape;243;p6"/>
          <p:cNvPicPr preferRelativeResize="0"/>
          <p:nvPr/>
        </p:nvPicPr>
        <p:blipFill rotWithShape="1">
          <a:blip r:embed="rId4">
            <a:alphaModFix/>
          </a:blip>
          <a:srcRect t="31730" b="27574"/>
          <a:stretch/>
        </p:blipFill>
        <p:spPr>
          <a:xfrm>
            <a:off x="385446" y="1242058"/>
            <a:ext cx="2915477" cy="250607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6"/>
          <p:cNvSpPr/>
          <p:nvPr/>
        </p:nvSpPr>
        <p:spPr>
          <a:xfrm>
            <a:off x="2029238" y="2491720"/>
            <a:ext cx="413663" cy="147321"/>
          </a:xfrm>
          <a:prstGeom prst="roundRect">
            <a:avLst>
              <a:gd name="adj" fmla="val 79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3300923" y="4171794"/>
            <a:ext cx="2915442" cy="2267814"/>
            <a:chOff x="3300923" y="4171794"/>
            <a:chExt cx="2915442" cy="2267814"/>
          </a:xfrm>
        </p:grpSpPr>
        <p:pic>
          <p:nvPicPr>
            <p:cNvPr id="246" name="Google Shape;246;p6"/>
            <p:cNvPicPr preferRelativeResize="0"/>
            <p:nvPr/>
          </p:nvPicPr>
          <p:blipFill rotWithShape="1">
            <a:blip r:embed="rId5">
              <a:alphaModFix/>
            </a:blip>
            <a:srcRect t="13943" b="49230"/>
            <a:stretch/>
          </p:blipFill>
          <p:spPr>
            <a:xfrm>
              <a:off x="3300923" y="4171794"/>
              <a:ext cx="2915442" cy="2267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6"/>
            <p:cNvPicPr preferRelativeResize="0"/>
            <p:nvPr/>
          </p:nvPicPr>
          <p:blipFill rotWithShape="1">
            <a:blip r:embed="rId5">
              <a:alphaModFix/>
            </a:blip>
            <a:srcRect l="49923" t="35691" r="37172" b="57364"/>
            <a:stretch/>
          </p:blipFill>
          <p:spPr>
            <a:xfrm>
              <a:off x="5483351" y="5512269"/>
              <a:ext cx="376238" cy="42765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48" name="Google Shape;248;p6"/>
          <p:cNvCxnSpPr>
            <a:stCxn id="243" idx="3"/>
            <a:endCxn id="246" idx="0"/>
          </p:cNvCxnSpPr>
          <p:nvPr/>
        </p:nvCxnSpPr>
        <p:spPr>
          <a:xfrm>
            <a:off x="3300923" y="2495095"/>
            <a:ext cx="1457700" cy="1676700"/>
          </a:xfrm>
          <a:prstGeom prst="bentConnector2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9" name="Google Shape;249;p6"/>
          <p:cNvCxnSpPr>
            <a:stCxn id="246" idx="1"/>
            <a:endCxn id="242" idx="0"/>
          </p:cNvCxnSpPr>
          <p:nvPr/>
        </p:nvCxnSpPr>
        <p:spPr>
          <a:xfrm flipH="1">
            <a:off x="2859023" y="5305701"/>
            <a:ext cx="441900" cy="1614600"/>
          </a:xfrm>
          <a:prstGeom prst="bentConnector2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5" name="Google Shape;217;p5">
            <a:extLst>
              <a:ext uri="{FF2B5EF4-FFF2-40B4-BE49-F238E27FC236}">
                <a16:creationId xmlns:a16="http://schemas.microsoft.com/office/drawing/2014/main" id="{27BEAFAC-EDA6-47A5-AFC2-D9CBF0A816FE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 l="65742" t="47057" r="6598" b="49728"/>
          <a:stretch/>
        </p:blipFill>
        <p:spPr>
          <a:xfrm>
            <a:off x="5232401" y="5031679"/>
            <a:ext cx="777240" cy="19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7"/>
          <p:cNvPicPr preferRelativeResize="0"/>
          <p:nvPr/>
        </p:nvPicPr>
        <p:blipFill rotWithShape="1">
          <a:blip r:embed="rId3">
            <a:alphaModFix/>
          </a:blip>
          <a:srcRect t="30652" b="25557"/>
          <a:stretch/>
        </p:blipFill>
        <p:spPr>
          <a:xfrm>
            <a:off x="1837423" y="5737487"/>
            <a:ext cx="3123851" cy="2889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7"/>
          <p:cNvPicPr preferRelativeResize="0"/>
          <p:nvPr/>
        </p:nvPicPr>
        <p:blipFill rotWithShape="1">
          <a:blip r:embed="rId3">
            <a:alphaModFix/>
          </a:blip>
          <a:srcRect t="30652" b="25557"/>
          <a:stretch/>
        </p:blipFill>
        <p:spPr>
          <a:xfrm>
            <a:off x="1867074" y="1575689"/>
            <a:ext cx="3123851" cy="2889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7"/>
          <p:cNvPicPr preferRelativeResize="0"/>
          <p:nvPr/>
        </p:nvPicPr>
        <p:blipFill rotWithShape="1">
          <a:blip r:embed="rId4">
            <a:alphaModFix/>
          </a:blip>
          <a:srcRect l="49461" t="61631" r="38670" b="31607"/>
          <a:stretch/>
        </p:blipFill>
        <p:spPr>
          <a:xfrm>
            <a:off x="3495673" y="3665408"/>
            <a:ext cx="1026215" cy="3731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7"/>
          <p:cNvSpPr txBox="1">
            <a:spLocks noGrp="1"/>
          </p:cNvSpPr>
          <p:nvPr>
            <p:ph type="sldNum" idx="12"/>
          </p:nvPr>
        </p:nvSpPr>
        <p:spPr>
          <a:xfrm>
            <a:off x="2657475" y="94480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  <p:sp>
        <p:nvSpPr>
          <p:cNvPr id="258" name="Google Shape;258;p7"/>
          <p:cNvSpPr/>
          <p:nvPr/>
        </p:nvSpPr>
        <p:spPr>
          <a:xfrm rot="-5400000">
            <a:off x="5786440" y="1508125"/>
            <a:ext cx="1592262" cy="287337"/>
          </a:xfrm>
          <a:prstGeom prst="roundRect">
            <a:avLst>
              <a:gd name="adj" fmla="val 50000"/>
            </a:avLst>
          </a:prstGeom>
          <a:solidFill>
            <a:srgbClr val="008ED2"/>
          </a:solidFill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開始使用</a:t>
            </a:r>
            <a:endParaRPr/>
          </a:p>
        </p:txBody>
      </p:sp>
      <p:sp>
        <p:nvSpPr>
          <p:cNvPr id="259" name="Google Shape;259;p7"/>
          <p:cNvSpPr/>
          <p:nvPr/>
        </p:nvSpPr>
        <p:spPr>
          <a:xfrm rot="-5400000">
            <a:off x="5786441" y="3301030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角色權限</a:t>
            </a:r>
            <a:endParaRPr/>
          </a:p>
        </p:txBody>
      </p:sp>
      <p:sp>
        <p:nvSpPr>
          <p:cNvPr id="260" name="Google Shape;260;p7"/>
          <p:cNvSpPr/>
          <p:nvPr/>
        </p:nvSpPr>
        <p:spPr>
          <a:xfrm rot="-5400000">
            <a:off x="5786441" y="5093934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功能說明</a:t>
            </a:r>
            <a:endParaRPr/>
          </a:p>
        </p:txBody>
      </p:sp>
      <p:sp>
        <p:nvSpPr>
          <p:cNvPr id="262" name="Google Shape;262;p7"/>
          <p:cNvSpPr/>
          <p:nvPr/>
        </p:nvSpPr>
        <p:spPr>
          <a:xfrm>
            <a:off x="3492876" y="3665408"/>
            <a:ext cx="1026214" cy="373192"/>
          </a:xfrm>
          <a:prstGeom prst="roundRect">
            <a:avLst>
              <a:gd name="adj" fmla="val 79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7"/>
          <p:cNvPicPr preferRelativeResize="0"/>
          <p:nvPr/>
        </p:nvPicPr>
        <p:blipFill rotWithShape="1">
          <a:blip r:embed="rId5">
            <a:alphaModFix/>
          </a:blip>
          <a:srcRect l="81200" b="87190"/>
          <a:stretch/>
        </p:blipFill>
        <p:spPr>
          <a:xfrm>
            <a:off x="3791261" y="5776993"/>
            <a:ext cx="1175629" cy="511428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7"/>
          <p:cNvSpPr/>
          <p:nvPr/>
        </p:nvSpPr>
        <p:spPr>
          <a:xfrm>
            <a:off x="3798741" y="5799997"/>
            <a:ext cx="1116159" cy="460284"/>
          </a:xfrm>
          <a:prstGeom prst="roundRect">
            <a:avLst>
              <a:gd name="adj" fmla="val 79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p7"/>
          <p:cNvCxnSpPr>
            <a:stCxn id="262" idx="2"/>
            <a:endCxn id="263" idx="0"/>
          </p:cNvCxnSpPr>
          <p:nvPr/>
        </p:nvCxnSpPr>
        <p:spPr>
          <a:xfrm rot="-5400000" flipH="1">
            <a:off x="3323333" y="4721250"/>
            <a:ext cx="1738500" cy="37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6" name="Google Shape;266;p7"/>
          <p:cNvSpPr txBox="1"/>
          <p:nvPr/>
        </p:nvSpPr>
        <p:spPr>
          <a:xfrm>
            <a:off x="499500" y="617255"/>
            <a:ext cx="5799699" cy="83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79B3"/>
                </a:solidFill>
                <a:latin typeface="Arial"/>
                <a:ea typeface="Arial"/>
                <a:cs typeface="Arial"/>
                <a:sym typeface="Arial"/>
              </a:rPr>
              <a:t>※</a:t>
            </a:r>
            <a:r>
              <a:rPr lang="zh-TW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zh-TW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驗証碼有效時間為5分鐘，超過時限後輸入會認証失敗，請點擊“</a:t>
            </a: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重發認証信</a:t>
            </a:r>
            <a:r>
              <a:rPr lang="zh-TW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”，取得新的驗証碼，重新認証。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7"/>
          <p:cNvSpPr txBox="1"/>
          <p:nvPr/>
        </p:nvSpPr>
        <p:spPr>
          <a:xfrm>
            <a:off x="166717" y="217145"/>
            <a:ext cx="17812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B681"/>
                </a:solidFill>
                <a:latin typeface="Arial"/>
                <a:ea typeface="Arial"/>
                <a:cs typeface="Arial"/>
                <a:sym typeface="Arial"/>
              </a:rPr>
              <a:t>◢</a:t>
            </a:r>
            <a:r>
              <a:rPr lang="zh-TW" sz="20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 驗証碼過期</a:t>
            </a:r>
            <a:endParaRPr/>
          </a:p>
        </p:txBody>
      </p:sp>
      <p:cxnSp>
        <p:nvCxnSpPr>
          <p:cNvPr id="268" name="Google Shape;268;p7"/>
          <p:cNvCxnSpPr/>
          <p:nvPr/>
        </p:nvCxnSpPr>
        <p:spPr>
          <a:xfrm>
            <a:off x="1947974" y="493400"/>
            <a:ext cx="4351226" cy="0"/>
          </a:xfrm>
          <a:prstGeom prst="straightConnector1">
            <a:avLst/>
          </a:prstGeom>
          <a:noFill/>
          <a:ln w="19050" cap="flat" cmpd="sng">
            <a:solidFill>
              <a:srgbClr val="4DB0E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69" name="Google Shape;269;p7"/>
          <p:cNvGrpSpPr/>
          <p:nvPr/>
        </p:nvGrpSpPr>
        <p:grpSpPr>
          <a:xfrm>
            <a:off x="1576443" y="1557493"/>
            <a:ext cx="263213" cy="246221"/>
            <a:chOff x="822912" y="2426699"/>
            <a:chExt cx="263213" cy="246221"/>
          </a:xfrm>
        </p:grpSpPr>
        <p:sp>
          <p:nvSpPr>
            <p:cNvPr id="270" name="Google Shape;270;p7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7"/>
            <p:cNvSpPr txBox="1"/>
            <p:nvPr/>
          </p:nvSpPr>
          <p:spPr>
            <a:xfrm>
              <a:off x="822912" y="2426699"/>
              <a:ext cx="26321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7"/>
          <p:cNvGrpSpPr/>
          <p:nvPr/>
        </p:nvGrpSpPr>
        <p:grpSpPr>
          <a:xfrm>
            <a:off x="1527835" y="5724593"/>
            <a:ext cx="263214" cy="246221"/>
            <a:chOff x="822911" y="2426699"/>
            <a:chExt cx="263214" cy="246221"/>
          </a:xfrm>
        </p:grpSpPr>
        <p:sp>
          <p:nvSpPr>
            <p:cNvPr id="273" name="Google Shape;273;p7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7"/>
            <p:cNvSpPr txBox="1"/>
            <p:nvPr/>
          </p:nvSpPr>
          <p:spPr>
            <a:xfrm>
              <a:off x="822911" y="2426699"/>
              <a:ext cx="2632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5" name="Google Shape;275;p7"/>
          <p:cNvPicPr preferRelativeResize="0"/>
          <p:nvPr/>
        </p:nvPicPr>
        <p:blipFill rotWithShape="1">
          <a:blip r:embed="rId4">
            <a:alphaModFix/>
          </a:blip>
          <a:srcRect l="83912" b="87495"/>
          <a:stretch/>
        </p:blipFill>
        <p:spPr>
          <a:xfrm>
            <a:off x="3736425" y="1576680"/>
            <a:ext cx="1254500" cy="62254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7"/>
          <p:cNvSpPr/>
          <p:nvPr/>
        </p:nvSpPr>
        <p:spPr>
          <a:xfrm>
            <a:off x="3791261" y="1581924"/>
            <a:ext cx="1123639" cy="538976"/>
          </a:xfrm>
          <a:prstGeom prst="roundRect">
            <a:avLst>
              <a:gd name="adj" fmla="val 79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17;p5">
            <a:extLst>
              <a:ext uri="{FF2B5EF4-FFF2-40B4-BE49-F238E27FC236}">
                <a16:creationId xmlns:a16="http://schemas.microsoft.com/office/drawing/2014/main" id="{BB4362E3-3E6C-42D4-A9AA-FA33613EB88D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 l="65742" t="47057" r="6598" b="49728"/>
          <a:stretch/>
        </p:blipFill>
        <p:spPr>
          <a:xfrm>
            <a:off x="3964460" y="2664359"/>
            <a:ext cx="777240" cy="19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17;p5">
            <a:extLst>
              <a:ext uri="{FF2B5EF4-FFF2-40B4-BE49-F238E27FC236}">
                <a16:creationId xmlns:a16="http://schemas.microsoft.com/office/drawing/2014/main" id="{7F627774-0B0B-4773-85C8-CF3EDBDFD1D1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 l="65742" t="47057" r="6598" b="49728"/>
          <a:stretch/>
        </p:blipFill>
        <p:spPr>
          <a:xfrm>
            <a:off x="3913660" y="6827270"/>
            <a:ext cx="777240" cy="19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87F7A207-C6DA-4097-B1EF-3109C71BC6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29141" b="27419"/>
          <a:stretch/>
        </p:blipFill>
        <p:spPr>
          <a:xfrm>
            <a:off x="300353" y="5098893"/>
            <a:ext cx="2868894" cy="2630923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23B71F5-FD08-4581-BD2D-C1A4ECBA7B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28698" b="27419"/>
          <a:stretch/>
        </p:blipFill>
        <p:spPr>
          <a:xfrm>
            <a:off x="3513424" y="5098894"/>
            <a:ext cx="2827395" cy="2619332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584C7A0-757C-4802-B921-E13AF09022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26905" b="29668"/>
          <a:stretch/>
        </p:blipFill>
        <p:spPr>
          <a:xfrm>
            <a:off x="3513426" y="1447080"/>
            <a:ext cx="2827394" cy="2592162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6998BD7-0E8E-4682-80A2-10F31B4C7C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t="28522" b="28086"/>
          <a:stretch/>
        </p:blipFill>
        <p:spPr>
          <a:xfrm>
            <a:off x="301311" y="1448897"/>
            <a:ext cx="2829736" cy="2592162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3" name="Google Shape;283;p8"/>
          <p:cNvSpPr txBox="1">
            <a:spLocks noGrp="1"/>
          </p:cNvSpPr>
          <p:nvPr>
            <p:ph type="sldNum" idx="12"/>
          </p:nvPr>
        </p:nvSpPr>
        <p:spPr>
          <a:xfrm>
            <a:off x="2657475" y="94480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  <p:sp>
        <p:nvSpPr>
          <p:cNvPr id="284" name="Google Shape;284;p8"/>
          <p:cNvSpPr/>
          <p:nvPr/>
        </p:nvSpPr>
        <p:spPr>
          <a:xfrm rot="-5400000">
            <a:off x="5786440" y="1508125"/>
            <a:ext cx="1592262" cy="287337"/>
          </a:xfrm>
          <a:prstGeom prst="roundRect">
            <a:avLst>
              <a:gd name="adj" fmla="val 50000"/>
            </a:avLst>
          </a:prstGeom>
          <a:solidFill>
            <a:srgbClr val="008ED2"/>
          </a:solidFill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開始使用</a:t>
            </a:r>
            <a:endParaRPr/>
          </a:p>
        </p:txBody>
      </p:sp>
      <p:sp>
        <p:nvSpPr>
          <p:cNvPr id="285" name="Google Shape;285;p8"/>
          <p:cNvSpPr/>
          <p:nvPr/>
        </p:nvSpPr>
        <p:spPr>
          <a:xfrm rot="-5400000">
            <a:off x="5786441" y="3301030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角色權限</a:t>
            </a:r>
            <a:endParaRPr/>
          </a:p>
        </p:txBody>
      </p:sp>
      <p:sp>
        <p:nvSpPr>
          <p:cNvPr id="286" name="Google Shape;286;p8"/>
          <p:cNvSpPr/>
          <p:nvPr/>
        </p:nvSpPr>
        <p:spPr>
          <a:xfrm rot="-5400000">
            <a:off x="5786441" y="5093934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功能說明</a:t>
            </a:r>
            <a:endParaRPr/>
          </a:p>
        </p:txBody>
      </p:sp>
      <p:sp>
        <p:nvSpPr>
          <p:cNvPr id="289" name="Google Shape;289;p8"/>
          <p:cNvSpPr/>
          <p:nvPr/>
        </p:nvSpPr>
        <p:spPr>
          <a:xfrm>
            <a:off x="843608" y="3440181"/>
            <a:ext cx="894460" cy="347538"/>
          </a:xfrm>
          <a:prstGeom prst="roundRect">
            <a:avLst>
              <a:gd name="adj" fmla="val 79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8"/>
          <p:cNvSpPr txBox="1"/>
          <p:nvPr/>
        </p:nvSpPr>
        <p:spPr>
          <a:xfrm>
            <a:off x="499500" y="617255"/>
            <a:ext cx="5799699" cy="87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79B3"/>
                </a:solidFill>
                <a:latin typeface="Arial"/>
                <a:ea typeface="Arial"/>
                <a:cs typeface="Arial"/>
                <a:sym typeface="Arial"/>
              </a:rPr>
              <a:t>※</a:t>
            </a:r>
            <a:r>
              <a:rPr lang="zh-TW" sz="20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若</a:t>
            </a:r>
            <a:r>
              <a:rPr lang="zh-TW" altLang="en-US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手機號碼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輸入錯誤時，可點擊“</a:t>
            </a:r>
            <a:r>
              <a:rPr lang="zh-TW" sz="1400" dirty="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修改</a:t>
            </a:r>
            <a:r>
              <a:rPr lang="zh-TW" altLang="en-US" sz="1400" dirty="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手機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”進行修改。</a:t>
            </a:r>
            <a:endParaRPr sz="1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alt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如驗証碼尚未到期，需等候驗証碼到期後才能重新發送。</a:t>
            </a:r>
            <a:endParaRPr sz="1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8"/>
          <p:cNvSpPr txBox="1"/>
          <p:nvPr/>
        </p:nvSpPr>
        <p:spPr>
          <a:xfrm>
            <a:off x="166717" y="217165"/>
            <a:ext cx="273183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B681"/>
                </a:solidFill>
                <a:latin typeface="Arial"/>
                <a:ea typeface="Arial"/>
                <a:cs typeface="Arial"/>
                <a:sym typeface="Arial"/>
              </a:rPr>
              <a:t>◢</a:t>
            </a:r>
            <a:r>
              <a:rPr lang="zh-TW" sz="2000" dirty="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sz="2000" dirty="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手機號碼</a:t>
            </a:r>
            <a:r>
              <a:rPr lang="zh-TW" sz="2000" dirty="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輸入錯誤</a:t>
            </a:r>
            <a:endParaRPr dirty="0"/>
          </a:p>
        </p:txBody>
      </p:sp>
      <p:cxnSp>
        <p:nvCxnSpPr>
          <p:cNvPr id="292" name="Google Shape;292;p8"/>
          <p:cNvCxnSpPr/>
          <p:nvPr/>
        </p:nvCxnSpPr>
        <p:spPr>
          <a:xfrm>
            <a:off x="2898555" y="493400"/>
            <a:ext cx="3400645" cy="0"/>
          </a:xfrm>
          <a:prstGeom prst="straightConnector1">
            <a:avLst/>
          </a:prstGeom>
          <a:noFill/>
          <a:ln w="19050" cap="flat" cmpd="sng">
            <a:solidFill>
              <a:srgbClr val="4DB0E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4" name="Google Shape;294;p8"/>
          <p:cNvCxnSpPr>
            <a:cxnSpLocks/>
            <a:stCxn id="289" idx="3"/>
          </p:cNvCxnSpPr>
          <p:nvPr/>
        </p:nvCxnSpPr>
        <p:spPr>
          <a:xfrm flipV="1">
            <a:off x="1738068" y="2542074"/>
            <a:ext cx="1799646" cy="1071876"/>
          </a:xfrm>
          <a:prstGeom prst="bentConnector3">
            <a:avLst>
              <a:gd name="adj1" fmla="val 85731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95" name="Google Shape;295;p8"/>
          <p:cNvGrpSpPr/>
          <p:nvPr/>
        </p:nvGrpSpPr>
        <p:grpSpPr>
          <a:xfrm>
            <a:off x="34829" y="1456459"/>
            <a:ext cx="263213" cy="246221"/>
            <a:chOff x="822912" y="2426699"/>
            <a:chExt cx="263213" cy="246221"/>
          </a:xfrm>
        </p:grpSpPr>
        <p:sp>
          <p:nvSpPr>
            <p:cNvPr id="296" name="Google Shape;296;p8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8"/>
            <p:cNvSpPr txBox="1"/>
            <p:nvPr/>
          </p:nvSpPr>
          <p:spPr>
            <a:xfrm>
              <a:off x="822912" y="2426699"/>
              <a:ext cx="26321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" name="Google Shape;298;p8"/>
          <p:cNvGrpSpPr/>
          <p:nvPr/>
        </p:nvGrpSpPr>
        <p:grpSpPr>
          <a:xfrm>
            <a:off x="3242762" y="1454551"/>
            <a:ext cx="263214" cy="246221"/>
            <a:chOff x="822911" y="2426699"/>
            <a:chExt cx="263214" cy="246221"/>
          </a:xfrm>
        </p:grpSpPr>
        <p:sp>
          <p:nvSpPr>
            <p:cNvPr id="299" name="Google Shape;299;p8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8"/>
            <p:cNvSpPr txBox="1"/>
            <p:nvPr/>
          </p:nvSpPr>
          <p:spPr>
            <a:xfrm>
              <a:off x="822911" y="2426699"/>
              <a:ext cx="2632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" name="Google Shape;301;p8"/>
          <p:cNvGrpSpPr/>
          <p:nvPr/>
        </p:nvGrpSpPr>
        <p:grpSpPr>
          <a:xfrm>
            <a:off x="34829" y="5110749"/>
            <a:ext cx="263214" cy="246221"/>
            <a:chOff x="822911" y="2426699"/>
            <a:chExt cx="263214" cy="246221"/>
          </a:xfrm>
        </p:grpSpPr>
        <p:sp>
          <p:nvSpPr>
            <p:cNvPr id="302" name="Google Shape;302;p8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8"/>
            <p:cNvSpPr txBox="1"/>
            <p:nvPr/>
          </p:nvSpPr>
          <p:spPr>
            <a:xfrm>
              <a:off x="822911" y="2426699"/>
              <a:ext cx="2632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" name="Google Shape;305;p8"/>
          <p:cNvSpPr/>
          <p:nvPr/>
        </p:nvSpPr>
        <p:spPr>
          <a:xfrm>
            <a:off x="4823710" y="3433327"/>
            <a:ext cx="904564" cy="347839"/>
          </a:xfrm>
          <a:prstGeom prst="roundRect">
            <a:avLst>
              <a:gd name="adj" fmla="val 79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8"/>
          <p:cNvSpPr/>
          <p:nvPr/>
        </p:nvSpPr>
        <p:spPr>
          <a:xfrm>
            <a:off x="1570039" y="6946225"/>
            <a:ext cx="1025677" cy="380774"/>
          </a:xfrm>
          <a:prstGeom prst="roundRect">
            <a:avLst>
              <a:gd name="adj" fmla="val 79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p8"/>
          <p:cNvGrpSpPr/>
          <p:nvPr/>
        </p:nvGrpSpPr>
        <p:grpSpPr>
          <a:xfrm>
            <a:off x="3246460" y="5125036"/>
            <a:ext cx="263214" cy="246221"/>
            <a:chOff x="822911" y="2426699"/>
            <a:chExt cx="263214" cy="246221"/>
          </a:xfrm>
        </p:grpSpPr>
        <p:sp>
          <p:nvSpPr>
            <p:cNvPr id="309" name="Google Shape;309;p8"/>
            <p:cNvSpPr/>
            <p:nvPr/>
          </p:nvSpPr>
          <p:spPr>
            <a:xfrm>
              <a:off x="847201" y="2442492"/>
              <a:ext cx="214635" cy="214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8"/>
            <p:cNvSpPr txBox="1"/>
            <p:nvPr/>
          </p:nvSpPr>
          <p:spPr>
            <a:xfrm>
              <a:off x="822911" y="2426699"/>
              <a:ext cx="2632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11" name="Google Shape;311;p8"/>
          <p:cNvCxnSpPr>
            <a:cxnSpLocks/>
            <a:stCxn id="305" idx="2"/>
          </p:cNvCxnSpPr>
          <p:nvPr/>
        </p:nvCxnSpPr>
        <p:spPr>
          <a:xfrm rot="5400000">
            <a:off x="2631675" y="2887559"/>
            <a:ext cx="1750711" cy="353792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2" name="Google Shape;312;p8"/>
          <p:cNvCxnSpPr>
            <a:cxnSpLocks/>
            <a:stCxn id="306" idx="3"/>
            <a:endCxn id="18" idx="1"/>
          </p:cNvCxnSpPr>
          <p:nvPr/>
        </p:nvCxnSpPr>
        <p:spPr>
          <a:xfrm flipV="1">
            <a:off x="2595716" y="6408560"/>
            <a:ext cx="917708" cy="728052"/>
          </a:xfrm>
          <a:prstGeom prst="bentConnector3">
            <a:avLst>
              <a:gd name="adj1" fmla="val 78285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51" name="圖片 50">
            <a:extLst>
              <a:ext uri="{FF2B5EF4-FFF2-40B4-BE49-F238E27FC236}">
                <a16:creationId xmlns:a16="http://schemas.microsoft.com/office/drawing/2014/main" id="{E32C73BD-740F-48A1-91CE-045BB5A703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45107" t="10401" b="78299"/>
          <a:stretch/>
        </p:blipFill>
        <p:spPr>
          <a:xfrm>
            <a:off x="5374077" y="5098894"/>
            <a:ext cx="974689" cy="42354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sp>
        <p:nvSpPr>
          <p:cNvPr id="307" name="Google Shape;307;p8"/>
          <p:cNvSpPr/>
          <p:nvPr/>
        </p:nvSpPr>
        <p:spPr>
          <a:xfrm>
            <a:off x="5408641" y="5109681"/>
            <a:ext cx="932178" cy="335424"/>
          </a:xfrm>
          <a:prstGeom prst="roundRect">
            <a:avLst>
              <a:gd name="adj" fmla="val 79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217;p5">
            <a:extLst>
              <a:ext uri="{FF2B5EF4-FFF2-40B4-BE49-F238E27FC236}">
                <a16:creationId xmlns:a16="http://schemas.microsoft.com/office/drawing/2014/main" id="{38715FE2-2D36-4600-BD1F-5C1597FC3E12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 l="65742" t="47057" r="6598" b="49728"/>
          <a:stretch/>
        </p:blipFill>
        <p:spPr>
          <a:xfrm>
            <a:off x="2181777" y="2509702"/>
            <a:ext cx="777240" cy="19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217;p5">
            <a:extLst>
              <a:ext uri="{FF2B5EF4-FFF2-40B4-BE49-F238E27FC236}">
                <a16:creationId xmlns:a16="http://schemas.microsoft.com/office/drawing/2014/main" id="{61056BD9-1EB8-430A-A8E1-F1CC1B92F0FF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 l="65742" t="47057" r="6598" b="49728"/>
          <a:stretch/>
        </p:blipFill>
        <p:spPr>
          <a:xfrm>
            <a:off x="5398481" y="6138973"/>
            <a:ext cx="777240" cy="19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199;p5">
            <a:extLst>
              <a:ext uri="{FF2B5EF4-FFF2-40B4-BE49-F238E27FC236}">
                <a16:creationId xmlns:a16="http://schemas.microsoft.com/office/drawing/2014/main" id="{50905B87-927C-4103-8E7A-22055E11C605}"/>
              </a:ext>
            </a:extLst>
          </p:cNvPr>
          <p:cNvPicPr preferRelativeResize="0"/>
          <p:nvPr/>
        </p:nvPicPr>
        <p:blipFill rotWithShape="1"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 l="19675" t="71049" r="56983" b="24945"/>
          <a:stretch/>
        </p:blipFill>
        <p:spPr>
          <a:xfrm>
            <a:off x="823288" y="6526099"/>
            <a:ext cx="651839" cy="23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199;p5">
            <a:extLst>
              <a:ext uri="{FF2B5EF4-FFF2-40B4-BE49-F238E27FC236}">
                <a16:creationId xmlns:a16="http://schemas.microsoft.com/office/drawing/2014/main" id="{83A20BDA-F4DB-4F26-8CCC-4510389237D0}"/>
              </a:ext>
            </a:extLst>
          </p:cNvPr>
          <p:cNvPicPr preferRelativeResize="0"/>
          <p:nvPr/>
        </p:nvPicPr>
        <p:blipFill rotWithShape="1"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 l="19675" t="71049" r="56983" b="24945"/>
          <a:stretch/>
        </p:blipFill>
        <p:spPr>
          <a:xfrm>
            <a:off x="4033545" y="2949835"/>
            <a:ext cx="651839" cy="23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9"/>
          <p:cNvSpPr txBox="1"/>
          <p:nvPr/>
        </p:nvSpPr>
        <p:spPr>
          <a:xfrm>
            <a:off x="166717" y="217165"/>
            <a:ext cx="22225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B681"/>
                </a:solidFill>
                <a:latin typeface="Arial"/>
                <a:ea typeface="Arial"/>
                <a:cs typeface="Arial"/>
                <a:sym typeface="Arial"/>
              </a:rPr>
              <a:t>◢</a:t>
            </a:r>
            <a:r>
              <a:rPr lang="zh-TW" sz="2000" dirty="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 啟用BES</a:t>
            </a:r>
            <a:r>
              <a:rPr lang="en-US" altLang="zh-TW" sz="2000" dirty="0">
                <a:solidFill>
                  <a:srgbClr val="008ED2"/>
                </a:solidFill>
              </a:rPr>
              <a:t>@</a:t>
            </a:r>
            <a:r>
              <a:rPr lang="zh-TW" sz="2000" dirty="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Bot</a:t>
            </a:r>
            <a:endParaRPr sz="2000" dirty="0">
              <a:solidFill>
                <a:srgbClr val="008E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9"/>
          <p:cNvSpPr txBox="1">
            <a:spLocks noGrp="1"/>
          </p:cNvSpPr>
          <p:nvPr>
            <p:ph type="sldNum" idx="12"/>
          </p:nvPr>
        </p:nvSpPr>
        <p:spPr>
          <a:xfrm>
            <a:off x="2657475" y="94480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319" name="Google Shape;319;p9"/>
          <p:cNvSpPr/>
          <p:nvPr/>
        </p:nvSpPr>
        <p:spPr>
          <a:xfrm rot="-5400000">
            <a:off x="5786440" y="1508125"/>
            <a:ext cx="1592262" cy="287337"/>
          </a:xfrm>
          <a:prstGeom prst="roundRect">
            <a:avLst>
              <a:gd name="adj" fmla="val 50000"/>
            </a:avLst>
          </a:prstGeom>
          <a:solidFill>
            <a:srgbClr val="008ED2"/>
          </a:solidFill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開始使用</a:t>
            </a:r>
            <a:endParaRPr/>
          </a:p>
        </p:txBody>
      </p:sp>
      <p:sp>
        <p:nvSpPr>
          <p:cNvPr id="320" name="Google Shape;320;p9"/>
          <p:cNvSpPr/>
          <p:nvPr/>
        </p:nvSpPr>
        <p:spPr>
          <a:xfrm rot="-5400000">
            <a:off x="5786441" y="3301030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角色權限</a:t>
            </a:r>
            <a:endParaRPr/>
          </a:p>
        </p:txBody>
      </p:sp>
      <p:sp>
        <p:nvSpPr>
          <p:cNvPr id="321" name="Google Shape;321;p9"/>
          <p:cNvSpPr/>
          <p:nvPr/>
        </p:nvSpPr>
        <p:spPr>
          <a:xfrm rot="-5400000">
            <a:off x="5786441" y="5093934"/>
            <a:ext cx="1592262" cy="287337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008ED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功能說明</a:t>
            </a:r>
            <a:endParaRPr/>
          </a:p>
        </p:txBody>
      </p:sp>
      <p:sp>
        <p:nvSpPr>
          <p:cNvPr id="323" name="Google Shape;323;p9"/>
          <p:cNvSpPr txBox="1"/>
          <p:nvPr/>
        </p:nvSpPr>
        <p:spPr>
          <a:xfrm>
            <a:off x="499500" y="617255"/>
            <a:ext cx="5799699" cy="87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79B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TW" sz="20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將BES</a:t>
            </a:r>
            <a:r>
              <a:rPr lang="en-US" alt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Bot加入至群組，並通知</a:t>
            </a:r>
            <a:r>
              <a:rPr lang="zh-TW" sz="1400" b="1" dirty="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“系統管理員”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啟動，BES</a:t>
            </a:r>
            <a:r>
              <a:rPr lang="en-US" alt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Bot即</a:t>
            </a:r>
            <a:endParaRPr sz="1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    可開始於該群組中運行。</a:t>
            </a:r>
            <a:endParaRPr sz="1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" name="Google Shape;324;p9"/>
          <p:cNvCxnSpPr/>
          <p:nvPr/>
        </p:nvCxnSpPr>
        <p:spPr>
          <a:xfrm>
            <a:off x="2270178" y="493400"/>
            <a:ext cx="4029022" cy="0"/>
          </a:xfrm>
          <a:prstGeom prst="straightConnector1">
            <a:avLst/>
          </a:prstGeom>
          <a:noFill/>
          <a:ln w="19050" cap="flat" cmpd="sng">
            <a:solidFill>
              <a:srgbClr val="4DB0E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7" name="Google Shape;327;p9"/>
          <p:cNvSpPr txBox="1"/>
          <p:nvPr/>
        </p:nvSpPr>
        <p:spPr>
          <a:xfrm>
            <a:off x="499499" y="6417156"/>
            <a:ext cx="5799699" cy="1962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0079B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sz="20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BES</a:t>
            </a:r>
            <a:r>
              <a:rPr lang="en-US" alt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Bot是以群組為單位執行，如有另外的群組需要使用，仍需再</a:t>
            </a:r>
            <a:endParaRPr sz="1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    將BES</a:t>
            </a:r>
            <a:r>
              <a:rPr lang="en-US" alt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Bot加入新群組後，通知</a:t>
            </a:r>
            <a:r>
              <a:rPr lang="zh-TW" sz="1400" dirty="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“系統管理員”</a:t>
            </a: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協助啟動。</a:t>
            </a:r>
            <a:endParaRPr sz="1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008ED2"/>
                </a:solidFill>
                <a:latin typeface="Arial"/>
                <a:ea typeface="Arial"/>
                <a:cs typeface="Arial"/>
                <a:sym typeface="Arial"/>
              </a:rPr>
              <a:t>       系統管理員</a:t>
            </a:r>
            <a:endParaRPr sz="1400" dirty="0">
              <a:solidFill>
                <a:srgbClr val="008E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    洪昭如：225415@bes.com.tw    (02)8787-6053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    陳宏仁：226195@bes.com.tw    (02)8787-6792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B472C72-2258-44B7-9DA2-259133C68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04" y="1456459"/>
            <a:ext cx="2349804" cy="49606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39376EE-FC9B-4B7D-B6D5-A30B7B3B33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7"/>
                    </a14:imgEffect>
                  </a14:imgLayer>
                </a14:imgProps>
              </a:ext>
            </a:extLst>
          </a:blip>
          <a:srcRect t="66128" b="13298"/>
          <a:stretch/>
        </p:blipFill>
        <p:spPr>
          <a:xfrm>
            <a:off x="896704" y="4731289"/>
            <a:ext cx="2349804" cy="1020577"/>
          </a:xfrm>
          <a:prstGeom prst="rect">
            <a:avLst/>
          </a:prstGeom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44BBF2E-9254-4921-AB54-CAC1A22338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7"/>
                    </a14:imgEffect>
                  </a14:imgLayer>
                </a14:imgProps>
              </a:ext>
            </a:extLst>
          </a:blip>
          <a:srcRect t="25575" b="40770"/>
          <a:stretch/>
        </p:blipFill>
        <p:spPr>
          <a:xfrm>
            <a:off x="896704" y="2719603"/>
            <a:ext cx="2349804" cy="1669517"/>
          </a:xfrm>
          <a:prstGeom prst="rect">
            <a:avLst/>
          </a:prstGeom>
          <a:ln>
            <a:noFill/>
          </a:ln>
        </p:spPr>
      </p:pic>
      <p:sp>
        <p:nvSpPr>
          <p:cNvPr id="326" name="Google Shape;326;p9"/>
          <p:cNvSpPr/>
          <p:nvPr/>
        </p:nvSpPr>
        <p:spPr>
          <a:xfrm>
            <a:off x="932098" y="4435045"/>
            <a:ext cx="1297858" cy="296243"/>
          </a:xfrm>
          <a:prstGeom prst="roundRect">
            <a:avLst>
              <a:gd name="adj" fmla="val 79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1261</Words>
  <Application>Microsoft Office PowerPoint</Application>
  <PresentationFormat>A4 紙張 (210x297 公釐)</PresentationFormat>
  <Paragraphs>278</Paragraphs>
  <Slides>17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思源黑體 Normal</vt:lpstr>
      <vt:lpstr>Microsoft JhengHei</vt:lpstr>
      <vt:lpstr>新細明體</vt:lpstr>
      <vt:lpstr>Arial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admin</dc:creator>
  <cp:lastModifiedBy>張偉志</cp:lastModifiedBy>
  <cp:revision>52</cp:revision>
  <dcterms:created xsi:type="dcterms:W3CDTF">2024-08-12T03:55:39Z</dcterms:created>
  <dcterms:modified xsi:type="dcterms:W3CDTF">2025-05-27T06:45:18Z</dcterms:modified>
</cp:coreProperties>
</file>